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49"/>
    <p:sldId id="257" r:id="rId50"/>
    <p:sldId id="258" r:id="rId51"/>
    <p:sldId id="259" r:id="rId52"/>
    <p:sldId id="260" r:id="rId53"/>
    <p:sldId id="261" r:id="rId54"/>
    <p:sldId id="262" r:id="rId55"/>
    <p:sldId id="263" r:id="rId56"/>
    <p:sldId id="264" r:id="rId57"/>
    <p:sldId id="265" r:id="rId58"/>
    <p:sldId id="266" r:id="rId59"/>
    <p:sldId id="267" r:id="rId60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IBM Plex Sans" charset="1" panose="020B0503050203000203"/>
      <p:regular r:id="rId10"/>
    </p:embeddedFont>
    <p:embeddedFont>
      <p:font typeface="IBM Plex Sans Bold" charset="1" panose="020B0803050203000203"/>
      <p:regular r:id="rId11"/>
    </p:embeddedFont>
    <p:embeddedFont>
      <p:font typeface="IBM Plex Sans Italics" charset="1" panose="020B0503050203000203"/>
      <p:regular r:id="rId12"/>
    </p:embeddedFont>
    <p:embeddedFont>
      <p:font typeface="IBM Plex Sans Bold Italics" charset="1" panose="020B0803050203000203"/>
      <p:regular r:id="rId13"/>
    </p:embeddedFont>
    <p:embeddedFont>
      <p:font typeface="IBM Plex Sans Thin" charset="1" panose="020B0203050203000203"/>
      <p:regular r:id="rId14"/>
    </p:embeddedFont>
    <p:embeddedFont>
      <p:font typeface="IBM Plex Sans Thin Italics" charset="1" panose="020B0203050203000203"/>
      <p:regular r:id="rId15"/>
    </p:embeddedFont>
    <p:embeddedFont>
      <p:font typeface="IBM Plex Sans Medium" charset="1" panose="020B0603050203000203"/>
      <p:regular r:id="rId16"/>
    </p:embeddedFont>
    <p:embeddedFont>
      <p:font typeface="IBM Plex Sans Medium Italics" charset="1" panose="020B0603050203000203"/>
      <p:regular r:id="rId17"/>
    </p:embeddedFont>
    <p:embeddedFont>
      <p:font typeface="Raleway" charset="1" panose="020B0503030101060003"/>
      <p:regular r:id="rId18"/>
    </p:embeddedFont>
    <p:embeddedFont>
      <p:font typeface="Raleway Bold" charset="1" panose="020B0803030101060003"/>
      <p:regular r:id="rId19"/>
    </p:embeddedFont>
    <p:embeddedFont>
      <p:font typeface="Raleway Thin" charset="1" panose="020B0203030101060003"/>
      <p:regular r:id="rId20"/>
    </p:embeddedFont>
    <p:embeddedFont>
      <p:font typeface="Raleway Heavy" charset="1" panose="020B0003030101060003"/>
      <p:regular r:id="rId21"/>
    </p:embeddedFont>
    <p:embeddedFont>
      <p:font typeface="Saira" charset="1" panose="00000500000000000000"/>
      <p:regular r:id="rId22"/>
    </p:embeddedFont>
    <p:embeddedFont>
      <p:font typeface="Saira Bold" charset="1" panose="00000800000000000000"/>
      <p:regular r:id="rId23"/>
    </p:embeddedFont>
    <p:embeddedFont>
      <p:font typeface="Saira Thin" charset="1" panose="00000300000000000000"/>
      <p:regular r:id="rId24"/>
    </p:embeddedFont>
    <p:embeddedFont>
      <p:font typeface="Saira Extra-Light" charset="1" panose="00000300000000000000"/>
      <p:regular r:id="rId25"/>
    </p:embeddedFont>
    <p:embeddedFont>
      <p:font typeface="Saira Light" charset="1" panose="00000400000000000000"/>
      <p:regular r:id="rId26"/>
    </p:embeddedFont>
    <p:embeddedFont>
      <p:font typeface="Saira Medium" charset="1" panose="00000600000000000000"/>
      <p:regular r:id="rId27"/>
    </p:embeddedFont>
    <p:embeddedFont>
      <p:font typeface="Saira Semi-Bold" charset="1" panose="00000700000000000000"/>
      <p:regular r:id="rId28"/>
    </p:embeddedFont>
    <p:embeddedFont>
      <p:font typeface="Saira Ultra-Bold" charset="1" panose="00000900000000000000"/>
      <p:regular r:id="rId29"/>
    </p:embeddedFont>
    <p:embeddedFont>
      <p:font typeface="Saira Heavy" charset="1" panose="00000A00000000000000"/>
      <p:regular r:id="rId30"/>
    </p:embeddedFont>
    <p:embeddedFont>
      <p:font typeface="Barlow" charset="1" panose="00000500000000000000"/>
      <p:regular r:id="rId31"/>
    </p:embeddedFont>
    <p:embeddedFont>
      <p:font typeface="Barlow Bold" charset="1" panose="00000800000000000000"/>
      <p:regular r:id="rId32"/>
    </p:embeddedFont>
    <p:embeddedFont>
      <p:font typeface="Barlow Italics" charset="1" panose="00000500000000000000"/>
      <p:regular r:id="rId33"/>
    </p:embeddedFont>
    <p:embeddedFont>
      <p:font typeface="Barlow Bold Italics" charset="1" panose="00000800000000000000"/>
      <p:regular r:id="rId34"/>
    </p:embeddedFont>
    <p:embeddedFont>
      <p:font typeface="Barlow Thin" charset="1" panose="00000300000000000000"/>
      <p:regular r:id="rId35"/>
    </p:embeddedFont>
    <p:embeddedFont>
      <p:font typeface="Barlow Thin Italics" charset="1" panose="00000300000000000000"/>
      <p:regular r:id="rId36"/>
    </p:embeddedFont>
    <p:embeddedFont>
      <p:font typeface="Barlow Extra-Light" charset="1" panose="00000300000000000000"/>
      <p:regular r:id="rId37"/>
    </p:embeddedFont>
    <p:embeddedFont>
      <p:font typeface="Barlow Extra-Light Italics" charset="1" panose="00000300000000000000"/>
      <p:regular r:id="rId38"/>
    </p:embeddedFont>
    <p:embeddedFont>
      <p:font typeface="Barlow Light" charset="1" panose="00000400000000000000"/>
      <p:regular r:id="rId39"/>
    </p:embeddedFont>
    <p:embeddedFont>
      <p:font typeface="Barlow Light Italics" charset="1" panose="00000400000000000000"/>
      <p:regular r:id="rId40"/>
    </p:embeddedFont>
    <p:embeddedFont>
      <p:font typeface="Barlow Medium" charset="1" panose="00000600000000000000"/>
      <p:regular r:id="rId41"/>
    </p:embeddedFont>
    <p:embeddedFont>
      <p:font typeface="Barlow Medium Italics" charset="1" panose="00000600000000000000"/>
      <p:regular r:id="rId42"/>
    </p:embeddedFont>
    <p:embeddedFont>
      <p:font typeface="Barlow Semi-Bold" charset="1" panose="00000700000000000000"/>
      <p:regular r:id="rId43"/>
    </p:embeddedFont>
    <p:embeddedFont>
      <p:font typeface="Barlow Semi-Bold Italics" charset="1" panose="00000700000000000000"/>
      <p:regular r:id="rId44"/>
    </p:embeddedFont>
    <p:embeddedFont>
      <p:font typeface="Barlow Ultra-Bold" charset="1" panose="00000900000000000000"/>
      <p:regular r:id="rId45"/>
    </p:embeddedFont>
    <p:embeddedFont>
      <p:font typeface="Barlow Ultra-Bold Italics" charset="1" panose="00000900000000000000"/>
      <p:regular r:id="rId46"/>
    </p:embeddedFont>
    <p:embeddedFont>
      <p:font typeface="Barlow Heavy" charset="1" panose="00000A00000000000000"/>
      <p:regular r:id="rId47"/>
    </p:embeddedFont>
    <p:embeddedFont>
      <p:font typeface="Barlow Heavy Italics" charset="1" panose="00000A00000000000000"/>
      <p:regular r:id="rId4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44" Target="fonts/font44.fntdata" Type="http://schemas.openxmlformats.org/officeDocument/2006/relationships/font"/><Relationship Id="rId45" Target="fonts/font45.fntdata" Type="http://schemas.openxmlformats.org/officeDocument/2006/relationships/font"/><Relationship Id="rId46" Target="fonts/font46.fntdata" Type="http://schemas.openxmlformats.org/officeDocument/2006/relationships/font"/><Relationship Id="rId47" Target="fonts/font47.fntdata" Type="http://schemas.openxmlformats.org/officeDocument/2006/relationships/font"/><Relationship Id="rId48" Target="fonts/font48.fntdata" Type="http://schemas.openxmlformats.org/officeDocument/2006/relationships/font"/><Relationship Id="rId49" Target="slides/slide1.xml" Type="http://schemas.openxmlformats.org/officeDocument/2006/relationships/slide"/><Relationship Id="rId5" Target="tableStyles.xml" Type="http://schemas.openxmlformats.org/officeDocument/2006/relationships/tableStyles"/><Relationship Id="rId50" Target="slides/slide2.xml" Type="http://schemas.openxmlformats.org/officeDocument/2006/relationships/slide"/><Relationship Id="rId51" Target="slides/slide3.xml" Type="http://schemas.openxmlformats.org/officeDocument/2006/relationships/slide"/><Relationship Id="rId52" Target="slides/slide4.xml" Type="http://schemas.openxmlformats.org/officeDocument/2006/relationships/slide"/><Relationship Id="rId53" Target="slides/slide5.xml" Type="http://schemas.openxmlformats.org/officeDocument/2006/relationships/slide"/><Relationship Id="rId54" Target="slides/slide6.xml" Type="http://schemas.openxmlformats.org/officeDocument/2006/relationships/slide"/><Relationship Id="rId55" Target="slides/slide7.xml" Type="http://schemas.openxmlformats.org/officeDocument/2006/relationships/slide"/><Relationship Id="rId56" Target="slides/slide8.xml" Type="http://schemas.openxmlformats.org/officeDocument/2006/relationships/slide"/><Relationship Id="rId57" Target="slides/slide9.xml" Type="http://schemas.openxmlformats.org/officeDocument/2006/relationships/slide"/><Relationship Id="rId58" Target="slides/slide10.xml" Type="http://schemas.openxmlformats.org/officeDocument/2006/relationships/slide"/><Relationship Id="rId59" Target="slides/slide11.xml" Type="http://schemas.openxmlformats.org/officeDocument/2006/relationships/slide"/><Relationship Id="rId6" Target="fonts/font6.fntdata" Type="http://schemas.openxmlformats.org/officeDocument/2006/relationships/font"/><Relationship Id="rId60" Target="slides/slide12.xml" Type="http://schemas.openxmlformats.org/officeDocument/2006/relationships/slide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0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10.png" Type="http://schemas.openxmlformats.org/officeDocument/2006/relationships/image"/><Relationship Id="rId7" Target="../media/image13.png" Type="http://schemas.openxmlformats.org/officeDocument/2006/relationships/image"/><Relationship Id="rId8" Target="../media/image14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7368612" y="1350068"/>
            <a:ext cx="9890688" cy="6908571"/>
            <a:chOff x="0" y="0"/>
            <a:chExt cx="15163800" cy="10591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5163800" cy="10591800"/>
            </a:xfrm>
            <a:custGeom>
              <a:avLst/>
              <a:gdLst/>
              <a:ahLst/>
              <a:cxnLst/>
              <a:rect r="r" b="b" t="t" l="l"/>
              <a:pathLst>
                <a:path h="10591800" w="15163800">
                  <a:moveTo>
                    <a:pt x="15163800" y="254000"/>
                  </a:moveTo>
                  <a:lnTo>
                    <a:pt x="15163800" y="10337800"/>
                  </a:lnTo>
                  <a:cubicBezTo>
                    <a:pt x="15163800" y="10478135"/>
                    <a:pt x="15050136" y="10591800"/>
                    <a:pt x="14909800" y="10591800"/>
                  </a:cubicBezTo>
                  <a:lnTo>
                    <a:pt x="254000" y="10591800"/>
                  </a:lnTo>
                  <a:cubicBezTo>
                    <a:pt x="113665" y="10591800"/>
                    <a:pt x="0" y="10478135"/>
                    <a:pt x="0" y="10337800"/>
                  </a:cubicBezTo>
                  <a:lnTo>
                    <a:pt x="0" y="254000"/>
                  </a:lnTo>
                  <a:cubicBezTo>
                    <a:pt x="0" y="113665"/>
                    <a:pt x="113665" y="0"/>
                    <a:pt x="254000" y="0"/>
                  </a:cubicBezTo>
                  <a:lnTo>
                    <a:pt x="14909800" y="0"/>
                  </a:lnTo>
                  <a:cubicBezTo>
                    <a:pt x="15050136" y="0"/>
                    <a:pt x="15163800" y="113665"/>
                    <a:pt x="15163800" y="254000"/>
                  </a:cubicBezTo>
                  <a:close/>
                </a:path>
              </a:pathLst>
            </a:custGeom>
            <a:blipFill>
              <a:blip r:embed="rId2"/>
              <a:stretch>
                <a:fillRect l="0" t="-13350" r="0" b="-13350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378779" y="397230"/>
            <a:ext cx="1717743" cy="1905677"/>
          </a:xfrm>
          <a:custGeom>
            <a:avLst/>
            <a:gdLst/>
            <a:ahLst/>
            <a:cxnLst/>
            <a:rect r="r" b="b" t="t" l="l"/>
            <a:pathLst>
              <a:path h="1905677" w="1717743">
                <a:moveTo>
                  <a:pt x="0" y="0"/>
                </a:moveTo>
                <a:lnTo>
                  <a:pt x="1717743" y="0"/>
                </a:lnTo>
                <a:lnTo>
                  <a:pt x="1717743" y="1905676"/>
                </a:lnTo>
                <a:lnTo>
                  <a:pt x="0" y="190567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-15628" b="-21368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3127870" y="4811642"/>
            <a:ext cx="3436885" cy="2638902"/>
            <a:chOff x="0" y="0"/>
            <a:chExt cx="1162601" cy="89266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162600" cy="892665"/>
            </a:xfrm>
            <a:custGeom>
              <a:avLst/>
              <a:gdLst/>
              <a:ahLst/>
              <a:cxnLst/>
              <a:rect r="r" b="b" t="t" l="l"/>
              <a:pathLst>
                <a:path h="892665" w="1162600">
                  <a:moveTo>
                    <a:pt x="0" y="0"/>
                  </a:moveTo>
                  <a:lnTo>
                    <a:pt x="1162600" y="0"/>
                  </a:lnTo>
                  <a:lnTo>
                    <a:pt x="1162600" y="892665"/>
                  </a:lnTo>
                  <a:lnTo>
                    <a:pt x="0" y="892665"/>
                  </a:lnTo>
                  <a:close/>
                </a:path>
              </a:pathLst>
            </a:custGeom>
            <a:solidFill>
              <a:srgbClr val="373736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2096522" y="2750332"/>
            <a:ext cx="9009729" cy="4122620"/>
            <a:chOff x="0" y="0"/>
            <a:chExt cx="3047735" cy="139456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047735" cy="1394565"/>
            </a:xfrm>
            <a:custGeom>
              <a:avLst/>
              <a:gdLst/>
              <a:ahLst/>
              <a:cxnLst/>
              <a:rect r="r" b="b" t="t" l="l"/>
              <a:pathLst>
                <a:path h="1394565" w="3047735">
                  <a:moveTo>
                    <a:pt x="0" y="0"/>
                  </a:moveTo>
                  <a:lnTo>
                    <a:pt x="3047735" y="0"/>
                  </a:lnTo>
                  <a:lnTo>
                    <a:pt x="3047735" y="1394565"/>
                  </a:lnTo>
                  <a:lnTo>
                    <a:pt x="0" y="1394565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1028700" y="8549368"/>
            <a:ext cx="4133388" cy="708932"/>
            <a:chOff x="0" y="0"/>
            <a:chExt cx="1398208" cy="23981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398208" cy="239812"/>
            </a:xfrm>
            <a:custGeom>
              <a:avLst/>
              <a:gdLst/>
              <a:ahLst/>
              <a:cxnLst/>
              <a:rect r="r" b="b" t="t" l="l"/>
              <a:pathLst>
                <a:path h="239812" w="1398208">
                  <a:moveTo>
                    <a:pt x="0" y="0"/>
                  </a:moveTo>
                  <a:lnTo>
                    <a:pt x="1398208" y="0"/>
                  </a:lnTo>
                  <a:lnTo>
                    <a:pt x="1398208" y="239812"/>
                  </a:lnTo>
                  <a:lnTo>
                    <a:pt x="0" y="239812"/>
                  </a:lnTo>
                  <a:close/>
                </a:path>
              </a:pathLst>
            </a:custGeom>
            <a:solidFill>
              <a:srgbClr val="373736"/>
            </a:solidFill>
          </p:spPr>
        </p:sp>
      </p:grpSp>
      <p:sp>
        <p:nvSpPr>
          <p:cNvPr name="AutoShape 11" id="11"/>
          <p:cNvSpPr/>
          <p:nvPr/>
        </p:nvSpPr>
        <p:spPr>
          <a:xfrm rot="-5390120">
            <a:off x="2594498" y="4858497"/>
            <a:ext cx="2317348" cy="0"/>
          </a:xfrm>
          <a:prstGeom prst="line">
            <a:avLst/>
          </a:prstGeom>
          <a:ln cap="flat" w="952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2" id="12"/>
          <p:cNvSpPr txBox="true"/>
          <p:nvPr/>
        </p:nvSpPr>
        <p:spPr>
          <a:xfrm rot="0">
            <a:off x="4179643" y="3791697"/>
            <a:ext cx="6657315" cy="1038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400"/>
              </a:lnSpc>
            </a:pPr>
            <a:r>
              <a:rPr lang="en-US" sz="6000" spc="960">
                <a:solidFill>
                  <a:srgbClr val="000000"/>
                </a:solidFill>
                <a:latin typeface="Raleway Bold"/>
              </a:rPr>
              <a:t>MP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37651" y="8608559"/>
            <a:ext cx="6657315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spc="480">
                <a:solidFill>
                  <a:srgbClr val="000000"/>
                </a:solidFill>
                <a:latin typeface="Raleway Bold"/>
              </a:rPr>
              <a:t>AI18C/CSD203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332043" y="4915647"/>
            <a:ext cx="6657315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spc="480">
                <a:solidFill>
                  <a:srgbClr val="000000"/>
                </a:solidFill>
                <a:latin typeface="Raleway Bold"/>
              </a:rPr>
              <a:t>(MUSIC PLAYER)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463440" y="241540"/>
            <a:ext cx="13361121" cy="1028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  <a:spcBef>
                <a:spcPct val="0"/>
              </a:spcBef>
            </a:pPr>
            <a:r>
              <a:rPr lang="en-US" sz="6000" spc="365">
                <a:solidFill>
                  <a:srgbClr val="000000"/>
                </a:solidFill>
                <a:latin typeface="Saira Bold"/>
              </a:rPr>
              <a:t>LIBRARIES USED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7065407" y="1987640"/>
            <a:ext cx="4219456" cy="6149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2259"/>
              </a:lnSpc>
            </a:pPr>
            <a:r>
              <a:rPr lang="en-US" sz="8757">
                <a:solidFill>
                  <a:srgbClr val="000000"/>
                </a:solidFill>
                <a:latin typeface="Saira"/>
              </a:rPr>
              <a:t>tkinter</a:t>
            </a:r>
          </a:p>
          <a:p>
            <a:pPr>
              <a:lnSpc>
                <a:spcPts val="12259"/>
              </a:lnSpc>
            </a:pPr>
            <a:r>
              <a:rPr lang="en-US" sz="8757">
                <a:solidFill>
                  <a:srgbClr val="000000"/>
                </a:solidFill>
                <a:latin typeface="Saira"/>
              </a:rPr>
              <a:t>pygame</a:t>
            </a:r>
          </a:p>
          <a:p>
            <a:pPr>
              <a:lnSpc>
                <a:spcPts val="12259"/>
              </a:lnSpc>
            </a:pPr>
            <a:r>
              <a:rPr lang="en-US" sz="8757">
                <a:solidFill>
                  <a:srgbClr val="000000"/>
                </a:solidFill>
                <a:latin typeface="Saira"/>
              </a:rPr>
              <a:t>time</a:t>
            </a:r>
          </a:p>
          <a:p>
            <a:pPr>
              <a:lnSpc>
                <a:spcPts val="12259"/>
              </a:lnSpc>
            </a:pPr>
            <a:r>
              <a:rPr lang="en-US" sz="8757">
                <a:solidFill>
                  <a:srgbClr val="000000"/>
                </a:solidFill>
                <a:latin typeface="Saira"/>
              </a:rPr>
              <a:t>os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769842" y="861417"/>
            <a:ext cx="10748317" cy="8564167"/>
          </a:xfrm>
          <a:custGeom>
            <a:avLst/>
            <a:gdLst/>
            <a:ahLst/>
            <a:cxnLst/>
            <a:rect r="r" b="b" t="t" l="l"/>
            <a:pathLst>
              <a:path h="8564167" w="10748317">
                <a:moveTo>
                  <a:pt x="0" y="0"/>
                </a:moveTo>
                <a:lnTo>
                  <a:pt x="10748316" y="0"/>
                </a:lnTo>
                <a:lnTo>
                  <a:pt x="10748316" y="8564166"/>
                </a:lnTo>
                <a:lnTo>
                  <a:pt x="0" y="85641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13871325" y="4122168"/>
            <a:ext cx="1423091" cy="0"/>
          </a:xfrm>
          <a:prstGeom prst="line">
            <a:avLst/>
          </a:prstGeom>
          <a:ln cap="flat" w="38100">
            <a:solidFill>
              <a:srgbClr val="FF3131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4" id="4"/>
          <p:cNvSpPr/>
          <p:nvPr/>
        </p:nvSpPr>
        <p:spPr>
          <a:xfrm flipH="true">
            <a:off x="3129792" y="4122168"/>
            <a:ext cx="1651036" cy="0"/>
          </a:xfrm>
          <a:prstGeom prst="line">
            <a:avLst/>
          </a:prstGeom>
          <a:ln cap="flat" w="38100">
            <a:solidFill>
              <a:srgbClr val="FF3131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TextBox 5" id="5"/>
          <p:cNvSpPr txBox="true"/>
          <p:nvPr/>
        </p:nvSpPr>
        <p:spPr>
          <a:xfrm rot="0">
            <a:off x="15294416" y="3808160"/>
            <a:ext cx="1718780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Saira"/>
              </a:rPr>
              <a:t>ttk.Scale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038403" y="3808160"/>
            <a:ext cx="909161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Saira"/>
              </a:rPr>
              <a:t>Table</a:t>
            </a:r>
          </a:p>
        </p:txBody>
      </p:sp>
      <p:sp>
        <p:nvSpPr>
          <p:cNvPr name="AutoShape 7" id="7"/>
          <p:cNvSpPr/>
          <p:nvPr/>
        </p:nvSpPr>
        <p:spPr>
          <a:xfrm>
            <a:off x="6048296" y="8571427"/>
            <a:ext cx="4130167" cy="0"/>
          </a:xfrm>
          <a:prstGeom prst="line">
            <a:avLst/>
          </a:prstGeom>
          <a:ln cap="flat" w="38100">
            <a:solidFill>
              <a:srgbClr val="FF3131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8" id="8"/>
          <p:cNvGrpSpPr/>
          <p:nvPr/>
        </p:nvGrpSpPr>
        <p:grpSpPr>
          <a:xfrm rot="0">
            <a:off x="6010196" y="7507523"/>
            <a:ext cx="4168267" cy="1044855"/>
            <a:chOff x="0" y="0"/>
            <a:chExt cx="5557689" cy="1393140"/>
          </a:xfrm>
        </p:grpSpPr>
        <p:sp>
          <p:nvSpPr>
            <p:cNvPr name="AutoShape 9" id="9"/>
            <p:cNvSpPr/>
            <p:nvPr/>
          </p:nvSpPr>
          <p:spPr>
            <a:xfrm>
              <a:off x="25400" y="25400"/>
              <a:ext cx="5506889" cy="0"/>
            </a:xfrm>
            <a:prstGeom prst="line">
              <a:avLst/>
            </a:prstGeom>
            <a:ln cap="flat" w="50800">
              <a:solidFill>
                <a:srgbClr val="FF3131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0" id="10"/>
            <p:cNvSpPr/>
            <p:nvPr/>
          </p:nvSpPr>
          <p:spPr>
            <a:xfrm>
              <a:off x="25400" y="25400"/>
              <a:ext cx="0" cy="1367740"/>
            </a:xfrm>
            <a:prstGeom prst="line">
              <a:avLst/>
            </a:prstGeom>
            <a:ln cap="flat" w="50800">
              <a:solidFill>
                <a:srgbClr val="FF3131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1" id="11"/>
            <p:cNvSpPr/>
            <p:nvPr/>
          </p:nvSpPr>
          <p:spPr>
            <a:xfrm>
              <a:off x="5532289" y="25400"/>
              <a:ext cx="0" cy="1367740"/>
            </a:xfrm>
            <a:prstGeom prst="line">
              <a:avLst/>
            </a:prstGeom>
            <a:ln cap="flat" w="50800">
              <a:solidFill>
                <a:srgbClr val="FF3131"/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AutoShape 12" id="12"/>
          <p:cNvSpPr/>
          <p:nvPr/>
        </p:nvSpPr>
        <p:spPr>
          <a:xfrm>
            <a:off x="10159413" y="8062203"/>
            <a:ext cx="592256" cy="0"/>
          </a:xfrm>
          <a:prstGeom prst="line">
            <a:avLst/>
          </a:prstGeom>
          <a:ln cap="flat" w="38100">
            <a:solidFill>
              <a:srgbClr val="FF3131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13" id="13"/>
          <p:cNvSpPr txBox="true"/>
          <p:nvPr/>
        </p:nvSpPr>
        <p:spPr>
          <a:xfrm rot="0">
            <a:off x="11141164" y="7748195"/>
            <a:ext cx="1306354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Saira"/>
              </a:rPr>
              <a:t>Buttons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4704556" y="6798434"/>
            <a:ext cx="6798713" cy="524932"/>
            <a:chOff x="0" y="0"/>
            <a:chExt cx="9064951" cy="699910"/>
          </a:xfrm>
        </p:grpSpPr>
        <p:sp>
          <p:nvSpPr>
            <p:cNvPr name="AutoShape 15" id="15"/>
            <p:cNvSpPr/>
            <p:nvPr/>
          </p:nvSpPr>
          <p:spPr>
            <a:xfrm>
              <a:off x="25400" y="25400"/>
              <a:ext cx="9014151" cy="0"/>
            </a:xfrm>
            <a:prstGeom prst="line">
              <a:avLst/>
            </a:prstGeom>
            <a:ln cap="flat" w="50800">
              <a:solidFill>
                <a:srgbClr val="FF3131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6" id="16"/>
            <p:cNvSpPr/>
            <p:nvPr/>
          </p:nvSpPr>
          <p:spPr>
            <a:xfrm>
              <a:off x="25400" y="25400"/>
              <a:ext cx="0" cy="674510"/>
            </a:xfrm>
            <a:prstGeom prst="line">
              <a:avLst/>
            </a:prstGeom>
            <a:ln cap="flat" w="50800">
              <a:solidFill>
                <a:srgbClr val="FF3131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7" id="17"/>
            <p:cNvSpPr/>
            <p:nvPr/>
          </p:nvSpPr>
          <p:spPr>
            <a:xfrm>
              <a:off x="9039551" y="25400"/>
              <a:ext cx="0" cy="674510"/>
            </a:xfrm>
            <a:prstGeom prst="line">
              <a:avLst/>
            </a:prstGeom>
            <a:ln cap="flat" w="50800">
              <a:solidFill>
                <a:srgbClr val="FF3131"/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AutoShape 18" id="18"/>
          <p:cNvSpPr/>
          <p:nvPr/>
        </p:nvSpPr>
        <p:spPr>
          <a:xfrm>
            <a:off x="4704556" y="7304316"/>
            <a:ext cx="6798713" cy="0"/>
          </a:xfrm>
          <a:prstGeom prst="line">
            <a:avLst/>
          </a:prstGeom>
          <a:ln cap="flat" w="38100">
            <a:solidFill>
              <a:srgbClr val="FF313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9" id="19"/>
          <p:cNvSpPr/>
          <p:nvPr/>
        </p:nvSpPr>
        <p:spPr>
          <a:xfrm>
            <a:off x="5064952" y="7304316"/>
            <a:ext cx="0" cy="1551368"/>
          </a:xfrm>
          <a:prstGeom prst="line">
            <a:avLst/>
          </a:prstGeom>
          <a:ln cap="flat" w="38100">
            <a:solidFill>
              <a:srgbClr val="FF3131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20" id="20"/>
          <p:cNvSpPr txBox="true"/>
          <p:nvPr/>
        </p:nvSpPr>
        <p:spPr>
          <a:xfrm rot="0">
            <a:off x="3833659" y="8798534"/>
            <a:ext cx="3394115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Saira"/>
              </a:rPr>
              <a:t>pygame.mixer.music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2716657" y="6791660"/>
            <a:ext cx="1620245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Saira"/>
              </a:rPr>
              <a:t>time</a:t>
            </a:r>
          </a:p>
        </p:txBody>
      </p:sp>
      <p:sp>
        <p:nvSpPr>
          <p:cNvPr name="AutoShape 22" id="22"/>
          <p:cNvSpPr/>
          <p:nvPr/>
        </p:nvSpPr>
        <p:spPr>
          <a:xfrm>
            <a:off x="12091746" y="7041850"/>
            <a:ext cx="711545" cy="0"/>
          </a:xfrm>
          <a:prstGeom prst="line">
            <a:avLst/>
          </a:prstGeom>
          <a:ln cap="flat" w="38100">
            <a:solidFill>
              <a:srgbClr val="FF3131"/>
            </a:solidFill>
            <a:prstDash val="solid"/>
            <a:headEnd type="none" len="sm" w="sm"/>
            <a:tailEnd type="triangle" len="med" w="lg"/>
          </a:ln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-393593" y="1901361"/>
            <a:ext cx="7719573" cy="0"/>
          </a:xfrm>
          <a:prstGeom prst="line">
            <a:avLst/>
          </a:prstGeom>
          <a:ln cap="flat" w="952500">
            <a:solidFill>
              <a:srgbClr val="37373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rot="0">
            <a:off x="10957560" y="5904165"/>
            <a:ext cx="7719573" cy="0"/>
          </a:xfrm>
          <a:prstGeom prst="line">
            <a:avLst/>
          </a:prstGeom>
          <a:ln cap="flat" w="952500">
            <a:solidFill>
              <a:srgbClr val="37373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4890107" y="7814903"/>
            <a:ext cx="8507787" cy="1038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spc="960">
                <a:solidFill>
                  <a:srgbClr val="000000"/>
                </a:solidFill>
                <a:latin typeface="Raleway Bold"/>
              </a:rPr>
              <a:t>THANK YOU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-10800000">
            <a:off x="8339977" y="9057294"/>
            <a:ext cx="1608047" cy="402012"/>
          </a:xfrm>
          <a:custGeom>
            <a:avLst/>
            <a:gdLst/>
            <a:ahLst/>
            <a:cxnLst/>
            <a:rect r="r" b="b" t="t" l="l"/>
            <a:pathLst>
              <a:path h="402012" w="1608047">
                <a:moveTo>
                  <a:pt x="0" y="0"/>
                </a:moveTo>
                <a:lnTo>
                  <a:pt x="1608046" y="0"/>
                </a:lnTo>
                <a:lnTo>
                  <a:pt x="1608046" y="402012"/>
                </a:lnTo>
                <a:lnTo>
                  <a:pt x="0" y="4020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6" id="6"/>
          <p:cNvSpPr/>
          <p:nvPr/>
        </p:nvSpPr>
        <p:spPr>
          <a:xfrm rot="-5428815">
            <a:off x="-251750" y="2174181"/>
            <a:ext cx="1362996" cy="0"/>
          </a:xfrm>
          <a:prstGeom prst="line">
            <a:avLst/>
          </a:prstGeom>
          <a:ln cap="flat" w="2095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 rot="-5428815">
            <a:off x="70836" y="2478938"/>
            <a:ext cx="1362996" cy="0"/>
          </a:xfrm>
          <a:prstGeom prst="line">
            <a:avLst/>
          </a:prstGeom>
          <a:ln cap="flat" w="2095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 rot="-5400000">
            <a:off x="16583518" y="6012757"/>
            <a:ext cx="1583957" cy="0"/>
          </a:xfrm>
          <a:prstGeom prst="line">
            <a:avLst/>
          </a:prstGeom>
          <a:ln cap="flat" w="2095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 rot="-5429987">
            <a:off x="16925513" y="6514358"/>
            <a:ext cx="1535684" cy="0"/>
          </a:xfrm>
          <a:prstGeom prst="line">
            <a:avLst/>
          </a:prstGeom>
          <a:ln cap="flat" w="2095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0" id="10"/>
          <p:cNvSpPr txBox="true"/>
          <p:nvPr/>
        </p:nvSpPr>
        <p:spPr>
          <a:xfrm rot="0">
            <a:off x="4493524" y="2708070"/>
            <a:ext cx="8507787" cy="3143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 spc="1439">
                <a:solidFill>
                  <a:srgbClr val="000000"/>
                </a:solidFill>
                <a:latin typeface="Raleway Bold"/>
              </a:rPr>
              <a:t>DEMO CODE</a:t>
            </a:r>
          </a:p>
          <a:p>
            <a:pPr algn="ctr">
              <a:lnSpc>
                <a:spcPts val="12599"/>
              </a:lnSpc>
            </a:pPr>
            <a:r>
              <a:rPr lang="en-US" sz="9000" spc="1439">
                <a:solidFill>
                  <a:srgbClr val="000000"/>
                </a:solidFill>
                <a:latin typeface="Raleway Bold"/>
              </a:rPr>
              <a:t>Q&amp;A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8286468" cy="10287000"/>
            <a:chOff x="0" y="0"/>
            <a:chExt cx="2803077" cy="3479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03077" cy="3479800"/>
            </a:xfrm>
            <a:custGeom>
              <a:avLst/>
              <a:gdLst/>
              <a:ahLst/>
              <a:cxnLst/>
              <a:rect r="r" b="b" t="t" l="l"/>
              <a:pathLst>
                <a:path h="3479800" w="2803077">
                  <a:moveTo>
                    <a:pt x="0" y="0"/>
                  </a:moveTo>
                  <a:lnTo>
                    <a:pt x="2803077" y="0"/>
                  </a:lnTo>
                  <a:lnTo>
                    <a:pt x="2803077" y="3479800"/>
                  </a:lnTo>
                  <a:lnTo>
                    <a:pt x="0" y="3479800"/>
                  </a:lnTo>
                  <a:close/>
                </a:path>
              </a:pathLst>
            </a:custGeom>
            <a:solidFill>
              <a:srgbClr val="373736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772448" y="2314575"/>
            <a:ext cx="5657873" cy="5657850"/>
            <a:chOff x="0" y="0"/>
            <a:chExt cx="6350025" cy="6350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50026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26">
                  <a:moveTo>
                    <a:pt x="0" y="0"/>
                  </a:moveTo>
                  <a:lnTo>
                    <a:pt x="6350026" y="0"/>
                  </a:lnTo>
                  <a:lnTo>
                    <a:pt x="6350026" y="6350000"/>
                  </a:lnTo>
                  <a:lnTo>
                    <a:pt x="0" y="6350000"/>
                  </a:lnTo>
                  <a:close/>
                </a:path>
              </a:pathLst>
            </a:custGeom>
            <a:blipFill>
              <a:blip r:embed="rId2"/>
              <a:stretch>
                <a:fillRect l="-44117" t="0" r="-44117" b="0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-5338997">
            <a:off x="-33805" y="4877874"/>
            <a:ext cx="2125009" cy="531252"/>
          </a:xfrm>
          <a:custGeom>
            <a:avLst/>
            <a:gdLst/>
            <a:ahLst/>
            <a:cxnLst/>
            <a:rect r="r" b="b" t="t" l="l"/>
            <a:pathLst>
              <a:path h="531252" w="2125009">
                <a:moveTo>
                  <a:pt x="0" y="0"/>
                </a:moveTo>
                <a:lnTo>
                  <a:pt x="2125010" y="0"/>
                </a:lnTo>
                <a:lnTo>
                  <a:pt x="2125010" y="531252"/>
                </a:lnTo>
                <a:lnTo>
                  <a:pt x="0" y="53125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8992634" y="721971"/>
            <a:ext cx="8266666" cy="873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 spc="305">
                <a:solidFill>
                  <a:srgbClr val="000000"/>
                </a:solidFill>
                <a:latin typeface="Barlow Medium"/>
              </a:rPr>
              <a:t>TABLE OF CONTENT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538496" y="3990724"/>
            <a:ext cx="8266666" cy="1393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 spc="243">
                <a:solidFill>
                  <a:srgbClr val="000000"/>
                </a:solidFill>
                <a:latin typeface="Barlow Medium"/>
              </a:rPr>
              <a:t>IREMIND CIRCULAR DOUBLY LINKED LIST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538496" y="6291137"/>
            <a:ext cx="8266666" cy="688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 spc="243">
                <a:solidFill>
                  <a:srgbClr val="000000"/>
                </a:solidFill>
                <a:latin typeface="Barlow Medium"/>
              </a:rPr>
              <a:t>APPLY THE DS, UI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538496" y="7884987"/>
            <a:ext cx="8266666" cy="688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 spc="243">
                <a:solidFill>
                  <a:srgbClr val="000000"/>
                </a:solidFill>
                <a:latin typeface="Barlow Medium"/>
              </a:rPr>
              <a:t>DEMO CODE, Q&amp;A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538496" y="2499971"/>
            <a:ext cx="8266666" cy="1393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 spc="243">
                <a:solidFill>
                  <a:srgbClr val="000000"/>
                </a:solidFill>
                <a:latin typeface="Barlow Medium"/>
              </a:rPr>
              <a:t>ASSIGN TASKS</a:t>
            </a:r>
          </a:p>
          <a:p>
            <a:pPr>
              <a:lnSpc>
                <a:spcPts val="5599"/>
              </a:lnSpc>
            </a:pPr>
            <a:r>
              <a:rPr lang="en-US" sz="3999" spc="243">
                <a:solidFill>
                  <a:srgbClr val="000000"/>
                </a:solidFill>
                <a:latin typeface="Barlow Medium"/>
              </a:rPr>
              <a:t> 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933296" y="4072820"/>
            <a:ext cx="12421409" cy="4824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spc="561">
                <a:solidFill>
                  <a:srgbClr val="000000"/>
                </a:solidFill>
                <a:latin typeface="Barlow Bold"/>
              </a:rPr>
              <a:t>ASSIGN TASKS</a:t>
            </a:r>
          </a:p>
          <a:p>
            <a:pPr algn="ctr">
              <a:lnSpc>
                <a:spcPts val="12880"/>
              </a:lnSpc>
            </a:pPr>
            <a:r>
              <a:rPr lang="en-US" sz="9200" spc="561">
                <a:solidFill>
                  <a:srgbClr val="000000"/>
                </a:solidFill>
                <a:latin typeface="Barlow Bold"/>
              </a:rPr>
              <a:t> </a:t>
            </a:r>
          </a:p>
          <a:p>
            <a:pPr algn="ctr">
              <a:lnSpc>
                <a:spcPts val="12880"/>
              </a:lnSpc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34905" y="1352888"/>
            <a:ext cx="16424395" cy="9063555"/>
            <a:chOff x="0" y="0"/>
            <a:chExt cx="3384844" cy="186787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384845" cy="1867876"/>
            </a:xfrm>
            <a:custGeom>
              <a:avLst/>
              <a:gdLst/>
              <a:ahLst/>
              <a:cxnLst/>
              <a:rect r="r" b="b" t="t" l="l"/>
              <a:pathLst>
                <a:path h="1867876" w="3384845">
                  <a:moveTo>
                    <a:pt x="19797" y="0"/>
                  </a:moveTo>
                  <a:lnTo>
                    <a:pt x="3365047" y="0"/>
                  </a:lnTo>
                  <a:cubicBezTo>
                    <a:pt x="3370298" y="0"/>
                    <a:pt x="3375333" y="2086"/>
                    <a:pt x="3379046" y="5799"/>
                  </a:cubicBezTo>
                  <a:cubicBezTo>
                    <a:pt x="3382759" y="9511"/>
                    <a:pt x="3384845" y="14547"/>
                    <a:pt x="3384845" y="19797"/>
                  </a:cubicBezTo>
                  <a:lnTo>
                    <a:pt x="3384845" y="1848078"/>
                  </a:lnTo>
                  <a:cubicBezTo>
                    <a:pt x="3384845" y="1859012"/>
                    <a:pt x="3375981" y="1867876"/>
                    <a:pt x="3365047" y="1867876"/>
                  </a:cubicBezTo>
                  <a:lnTo>
                    <a:pt x="19797" y="1867876"/>
                  </a:lnTo>
                  <a:cubicBezTo>
                    <a:pt x="14547" y="1867876"/>
                    <a:pt x="9511" y="1865790"/>
                    <a:pt x="5799" y="1862077"/>
                  </a:cubicBezTo>
                  <a:cubicBezTo>
                    <a:pt x="2086" y="1858364"/>
                    <a:pt x="0" y="1853329"/>
                    <a:pt x="0" y="1848078"/>
                  </a:cubicBezTo>
                  <a:lnTo>
                    <a:pt x="0" y="19797"/>
                  </a:lnTo>
                  <a:cubicBezTo>
                    <a:pt x="0" y="14547"/>
                    <a:pt x="2086" y="9511"/>
                    <a:pt x="5799" y="5799"/>
                  </a:cubicBezTo>
                  <a:cubicBezTo>
                    <a:pt x="9511" y="2086"/>
                    <a:pt x="14547" y="0"/>
                    <a:pt x="19797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3384844" cy="1896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2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5273397" y="2746106"/>
            <a:ext cx="1228207" cy="6839330"/>
            <a:chOff x="0" y="0"/>
            <a:chExt cx="253117" cy="140949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53117" cy="1409493"/>
            </a:xfrm>
            <a:custGeom>
              <a:avLst/>
              <a:gdLst/>
              <a:ahLst/>
              <a:cxnLst/>
              <a:rect r="r" b="b" t="t" l="l"/>
              <a:pathLst>
                <a:path h="1409493" w="253117">
                  <a:moveTo>
                    <a:pt x="0" y="0"/>
                  </a:moveTo>
                  <a:lnTo>
                    <a:pt x="253117" y="0"/>
                  </a:lnTo>
                  <a:lnTo>
                    <a:pt x="253117" y="1409493"/>
                  </a:lnTo>
                  <a:lnTo>
                    <a:pt x="0" y="1409493"/>
                  </a:lnTo>
                  <a:close/>
                </a:path>
              </a:pathLst>
            </a:custGeom>
            <a:solidFill>
              <a:srgbClr val="F7F8FD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28575"/>
              <a:ext cx="253117" cy="14380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2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7731085" y="2746106"/>
            <a:ext cx="1228207" cy="6839330"/>
            <a:chOff x="0" y="0"/>
            <a:chExt cx="253117" cy="140949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53117" cy="1409493"/>
            </a:xfrm>
            <a:custGeom>
              <a:avLst/>
              <a:gdLst/>
              <a:ahLst/>
              <a:cxnLst/>
              <a:rect r="r" b="b" t="t" l="l"/>
              <a:pathLst>
                <a:path h="1409493" w="253117">
                  <a:moveTo>
                    <a:pt x="0" y="0"/>
                  </a:moveTo>
                  <a:lnTo>
                    <a:pt x="253117" y="0"/>
                  </a:lnTo>
                  <a:lnTo>
                    <a:pt x="253117" y="1409493"/>
                  </a:lnTo>
                  <a:lnTo>
                    <a:pt x="0" y="1409493"/>
                  </a:lnTo>
                  <a:close/>
                </a:path>
              </a:pathLst>
            </a:custGeom>
            <a:solidFill>
              <a:srgbClr val="F7F8FD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28575"/>
              <a:ext cx="253117" cy="14380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2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6501605" y="2746106"/>
            <a:ext cx="1229480" cy="6839330"/>
            <a:chOff x="0" y="0"/>
            <a:chExt cx="253379" cy="140949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53379" cy="1409493"/>
            </a:xfrm>
            <a:custGeom>
              <a:avLst/>
              <a:gdLst/>
              <a:ahLst/>
              <a:cxnLst/>
              <a:rect r="r" b="b" t="t" l="l"/>
              <a:pathLst>
                <a:path h="1409493" w="253379">
                  <a:moveTo>
                    <a:pt x="0" y="0"/>
                  </a:moveTo>
                  <a:lnTo>
                    <a:pt x="253379" y="0"/>
                  </a:lnTo>
                  <a:lnTo>
                    <a:pt x="253379" y="1409493"/>
                  </a:lnTo>
                  <a:lnTo>
                    <a:pt x="0" y="140949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28575"/>
              <a:ext cx="253379" cy="14380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20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8959292" y="2746106"/>
            <a:ext cx="1229480" cy="6839330"/>
            <a:chOff x="0" y="0"/>
            <a:chExt cx="253379" cy="1409493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53379" cy="1409493"/>
            </a:xfrm>
            <a:custGeom>
              <a:avLst/>
              <a:gdLst/>
              <a:ahLst/>
              <a:cxnLst/>
              <a:rect r="r" b="b" t="t" l="l"/>
              <a:pathLst>
                <a:path h="1409493" w="253379">
                  <a:moveTo>
                    <a:pt x="0" y="0"/>
                  </a:moveTo>
                  <a:lnTo>
                    <a:pt x="253379" y="0"/>
                  </a:lnTo>
                  <a:lnTo>
                    <a:pt x="253379" y="1409493"/>
                  </a:lnTo>
                  <a:lnTo>
                    <a:pt x="0" y="140949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28575"/>
              <a:ext cx="253379" cy="14380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20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0188772" y="2737547"/>
            <a:ext cx="1228207" cy="6847889"/>
            <a:chOff x="0" y="0"/>
            <a:chExt cx="253117" cy="1411257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253117" cy="1411257"/>
            </a:xfrm>
            <a:custGeom>
              <a:avLst/>
              <a:gdLst/>
              <a:ahLst/>
              <a:cxnLst/>
              <a:rect r="r" b="b" t="t" l="l"/>
              <a:pathLst>
                <a:path h="1411257" w="253117">
                  <a:moveTo>
                    <a:pt x="0" y="0"/>
                  </a:moveTo>
                  <a:lnTo>
                    <a:pt x="253117" y="0"/>
                  </a:lnTo>
                  <a:lnTo>
                    <a:pt x="253117" y="1411257"/>
                  </a:lnTo>
                  <a:lnTo>
                    <a:pt x="0" y="1411257"/>
                  </a:lnTo>
                  <a:close/>
                </a:path>
              </a:pathLst>
            </a:custGeom>
            <a:solidFill>
              <a:srgbClr val="F7F8FD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28575"/>
              <a:ext cx="253117" cy="14398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20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1416979" y="2746106"/>
            <a:ext cx="1229480" cy="6839330"/>
            <a:chOff x="0" y="0"/>
            <a:chExt cx="253379" cy="1409493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253379" cy="1409493"/>
            </a:xfrm>
            <a:custGeom>
              <a:avLst/>
              <a:gdLst/>
              <a:ahLst/>
              <a:cxnLst/>
              <a:rect r="r" b="b" t="t" l="l"/>
              <a:pathLst>
                <a:path h="1409493" w="253379">
                  <a:moveTo>
                    <a:pt x="0" y="0"/>
                  </a:moveTo>
                  <a:lnTo>
                    <a:pt x="253379" y="0"/>
                  </a:lnTo>
                  <a:lnTo>
                    <a:pt x="253379" y="1409493"/>
                  </a:lnTo>
                  <a:lnTo>
                    <a:pt x="0" y="140949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28575"/>
              <a:ext cx="253379" cy="14380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20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2646459" y="2746106"/>
            <a:ext cx="1228207" cy="6839330"/>
            <a:chOff x="0" y="0"/>
            <a:chExt cx="253117" cy="1409493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253117" cy="1409493"/>
            </a:xfrm>
            <a:custGeom>
              <a:avLst/>
              <a:gdLst/>
              <a:ahLst/>
              <a:cxnLst/>
              <a:rect r="r" b="b" t="t" l="l"/>
              <a:pathLst>
                <a:path h="1409493" w="253117">
                  <a:moveTo>
                    <a:pt x="0" y="0"/>
                  </a:moveTo>
                  <a:lnTo>
                    <a:pt x="253117" y="0"/>
                  </a:lnTo>
                  <a:lnTo>
                    <a:pt x="253117" y="1409493"/>
                  </a:lnTo>
                  <a:lnTo>
                    <a:pt x="0" y="1409493"/>
                  </a:lnTo>
                  <a:close/>
                </a:path>
              </a:pathLst>
            </a:custGeom>
            <a:solidFill>
              <a:srgbClr val="F7F8FD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28575"/>
              <a:ext cx="253117" cy="14380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20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3874666" y="2746106"/>
            <a:ext cx="1229480" cy="6839330"/>
            <a:chOff x="0" y="0"/>
            <a:chExt cx="253379" cy="1409493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253379" cy="1409493"/>
            </a:xfrm>
            <a:custGeom>
              <a:avLst/>
              <a:gdLst/>
              <a:ahLst/>
              <a:cxnLst/>
              <a:rect r="r" b="b" t="t" l="l"/>
              <a:pathLst>
                <a:path h="1409493" w="253379">
                  <a:moveTo>
                    <a:pt x="0" y="0"/>
                  </a:moveTo>
                  <a:lnTo>
                    <a:pt x="253379" y="0"/>
                  </a:lnTo>
                  <a:lnTo>
                    <a:pt x="253379" y="1409493"/>
                  </a:lnTo>
                  <a:lnTo>
                    <a:pt x="0" y="140949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28575"/>
              <a:ext cx="253379" cy="14380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20"/>
                </a:lnSpc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15104146" y="2746106"/>
            <a:ext cx="1228207" cy="6839330"/>
            <a:chOff x="0" y="0"/>
            <a:chExt cx="253117" cy="1409493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253117" cy="1409493"/>
            </a:xfrm>
            <a:custGeom>
              <a:avLst/>
              <a:gdLst/>
              <a:ahLst/>
              <a:cxnLst/>
              <a:rect r="r" b="b" t="t" l="l"/>
              <a:pathLst>
                <a:path h="1409493" w="253117">
                  <a:moveTo>
                    <a:pt x="0" y="0"/>
                  </a:moveTo>
                  <a:lnTo>
                    <a:pt x="253117" y="0"/>
                  </a:lnTo>
                  <a:lnTo>
                    <a:pt x="253117" y="1409493"/>
                  </a:lnTo>
                  <a:lnTo>
                    <a:pt x="0" y="1409493"/>
                  </a:lnTo>
                  <a:close/>
                </a:path>
              </a:pathLst>
            </a:custGeom>
            <a:solidFill>
              <a:srgbClr val="F7F8FD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28575"/>
              <a:ext cx="253117" cy="14380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20"/>
                </a:lnSpc>
              </a:pPr>
            </a:p>
          </p:txBody>
        </p:sp>
      </p:grpSp>
      <p:sp>
        <p:nvSpPr>
          <p:cNvPr name="TextBox 32" id="32"/>
          <p:cNvSpPr txBox="true"/>
          <p:nvPr/>
        </p:nvSpPr>
        <p:spPr>
          <a:xfrm rot="0">
            <a:off x="1749486" y="3133119"/>
            <a:ext cx="3029396" cy="43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22"/>
              </a:lnSpc>
              <a:spcBef>
                <a:spcPct val="0"/>
              </a:spcBef>
            </a:pPr>
            <a:r>
              <a:rPr lang="en-US" sz="2516">
                <a:solidFill>
                  <a:srgbClr val="003049"/>
                </a:solidFill>
                <a:latin typeface="IBM Plex Sans"/>
              </a:rPr>
              <a:t>Brainstorm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749486" y="6992932"/>
            <a:ext cx="3029396" cy="8833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22"/>
              </a:lnSpc>
              <a:spcBef>
                <a:spcPct val="0"/>
              </a:spcBef>
            </a:pPr>
            <a:r>
              <a:rPr lang="en-US" sz="2516">
                <a:solidFill>
                  <a:srgbClr val="003049"/>
                </a:solidFill>
                <a:latin typeface="IBM Plex Sans"/>
              </a:rPr>
              <a:t>Design UI, appli the DS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749486" y="4419724"/>
            <a:ext cx="3029396" cy="43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22"/>
              </a:lnSpc>
              <a:spcBef>
                <a:spcPct val="0"/>
              </a:spcBef>
            </a:pPr>
            <a:r>
              <a:rPr lang="en-US" sz="2516">
                <a:solidFill>
                  <a:srgbClr val="003049"/>
                </a:solidFill>
                <a:latin typeface="IBM Plex Sans"/>
              </a:rPr>
              <a:t>Choose the DS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749486" y="8279536"/>
            <a:ext cx="3029396" cy="43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22"/>
              </a:lnSpc>
              <a:spcBef>
                <a:spcPct val="0"/>
              </a:spcBef>
            </a:pPr>
            <a:r>
              <a:rPr lang="en-US" sz="2516">
                <a:solidFill>
                  <a:srgbClr val="003049"/>
                </a:solidFill>
                <a:latin typeface="IBM Plex Sans"/>
              </a:rPr>
              <a:t>Test code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749486" y="5706328"/>
            <a:ext cx="3029396" cy="43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22"/>
              </a:lnSpc>
              <a:spcBef>
                <a:spcPct val="0"/>
              </a:spcBef>
            </a:pPr>
            <a:r>
              <a:rPr lang="en-US" sz="2516">
                <a:solidFill>
                  <a:srgbClr val="003049"/>
                </a:solidFill>
                <a:latin typeface="IBM Plex Sans"/>
              </a:rPr>
              <a:t>Implement the DS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749486" y="1978056"/>
            <a:ext cx="3029396" cy="43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22"/>
              </a:lnSpc>
              <a:spcBef>
                <a:spcPct val="0"/>
              </a:spcBef>
            </a:pPr>
            <a:r>
              <a:rPr lang="en-US" sz="2516">
                <a:solidFill>
                  <a:srgbClr val="003049"/>
                </a:solidFill>
                <a:latin typeface="IBM Plex Sans Bold"/>
              </a:rPr>
              <a:t>TASK / PROCESS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5485294" y="2233754"/>
            <a:ext cx="804415" cy="324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53"/>
              </a:lnSpc>
            </a:pPr>
            <a:r>
              <a:rPr lang="en-US" sz="2336">
                <a:solidFill>
                  <a:srgbClr val="003049"/>
                </a:solidFill>
                <a:latin typeface="IBM Plex Sans Bold"/>
              </a:rPr>
              <a:t>19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5485294" y="1871899"/>
            <a:ext cx="804415" cy="256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79"/>
              </a:lnSpc>
            </a:pPr>
            <a:r>
              <a:rPr lang="en-US" sz="1980">
                <a:solidFill>
                  <a:srgbClr val="2D8EA4"/>
                </a:solidFill>
                <a:latin typeface="IBM Plex Sans"/>
              </a:rPr>
              <a:t>Mon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6714137" y="2233754"/>
            <a:ext cx="804415" cy="324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53"/>
              </a:lnSpc>
            </a:pPr>
            <a:r>
              <a:rPr lang="en-US" sz="2336">
                <a:solidFill>
                  <a:srgbClr val="003049"/>
                </a:solidFill>
                <a:latin typeface="IBM Plex Sans Bold"/>
              </a:rPr>
              <a:t>20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6714137" y="1871899"/>
            <a:ext cx="804415" cy="256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79"/>
              </a:lnSpc>
            </a:pPr>
            <a:r>
              <a:rPr lang="en-US" sz="1980">
                <a:solidFill>
                  <a:srgbClr val="2D8EA4"/>
                </a:solidFill>
                <a:latin typeface="IBM Plex Sans"/>
              </a:rPr>
              <a:t>Tue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7942981" y="2233754"/>
            <a:ext cx="804415" cy="324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53"/>
              </a:lnSpc>
            </a:pPr>
            <a:r>
              <a:rPr lang="en-US" sz="2336">
                <a:solidFill>
                  <a:srgbClr val="003049"/>
                </a:solidFill>
                <a:latin typeface="IBM Plex Sans Bold"/>
              </a:rPr>
              <a:t>21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7942981" y="1871899"/>
            <a:ext cx="804415" cy="256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79"/>
              </a:lnSpc>
            </a:pPr>
            <a:r>
              <a:rPr lang="en-US" sz="1980">
                <a:solidFill>
                  <a:srgbClr val="2D8EA4"/>
                </a:solidFill>
                <a:latin typeface="IBM Plex Sans"/>
              </a:rPr>
              <a:t>Wed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9171824" y="2233754"/>
            <a:ext cx="804415" cy="324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53"/>
              </a:lnSpc>
            </a:pPr>
            <a:r>
              <a:rPr lang="en-US" sz="2336">
                <a:solidFill>
                  <a:srgbClr val="003049"/>
                </a:solidFill>
                <a:latin typeface="IBM Plex Sans Bold"/>
              </a:rPr>
              <a:t>22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9171824" y="1871899"/>
            <a:ext cx="804415" cy="256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79"/>
              </a:lnSpc>
            </a:pPr>
            <a:r>
              <a:rPr lang="en-US" sz="1980">
                <a:solidFill>
                  <a:srgbClr val="2D8EA4"/>
                </a:solidFill>
                <a:latin typeface="IBM Plex Sans"/>
              </a:rPr>
              <a:t>Thu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10400668" y="2233754"/>
            <a:ext cx="804415" cy="324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53"/>
              </a:lnSpc>
            </a:pPr>
            <a:r>
              <a:rPr lang="en-US" sz="2336">
                <a:solidFill>
                  <a:srgbClr val="003049"/>
                </a:solidFill>
                <a:latin typeface="IBM Plex Sans Bold"/>
              </a:rPr>
              <a:t>23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10400668" y="1871899"/>
            <a:ext cx="804415" cy="256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79"/>
              </a:lnSpc>
            </a:pPr>
            <a:r>
              <a:rPr lang="en-US" sz="1980">
                <a:solidFill>
                  <a:srgbClr val="2D8EA4"/>
                </a:solidFill>
                <a:latin typeface="IBM Plex Sans"/>
              </a:rPr>
              <a:t>Fri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11629512" y="2233754"/>
            <a:ext cx="804415" cy="324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53"/>
              </a:lnSpc>
            </a:pPr>
            <a:r>
              <a:rPr lang="en-US" sz="2336">
                <a:solidFill>
                  <a:srgbClr val="003049"/>
                </a:solidFill>
                <a:latin typeface="IBM Plex Sans Bold"/>
              </a:rPr>
              <a:t>24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11629512" y="1871899"/>
            <a:ext cx="804415" cy="256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79"/>
              </a:lnSpc>
            </a:pPr>
            <a:r>
              <a:rPr lang="en-US" sz="1980">
                <a:solidFill>
                  <a:srgbClr val="2D8EA4"/>
                </a:solidFill>
                <a:latin typeface="IBM Plex Sans"/>
              </a:rPr>
              <a:t>Sat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12858355" y="2233754"/>
            <a:ext cx="804415" cy="324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53"/>
              </a:lnSpc>
            </a:pPr>
            <a:r>
              <a:rPr lang="en-US" sz="2336">
                <a:solidFill>
                  <a:srgbClr val="003049"/>
                </a:solidFill>
                <a:latin typeface="IBM Plex Sans Bold"/>
              </a:rPr>
              <a:t>25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12858355" y="1871899"/>
            <a:ext cx="804415" cy="256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79"/>
              </a:lnSpc>
            </a:pPr>
            <a:r>
              <a:rPr lang="en-US" sz="1980">
                <a:solidFill>
                  <a:srgbClr val="2D8EA4"/>
                </a:solidFill>
                <a:latin typeface="IBM Plex Sans"/>
              </a:rPr>
              <a:t>Sun</a:t>
            </a:r>
          </a:p>
        </p:txBody>
      </p:sp>
      <p:sp>
        <p:nvSpPr>
          <p:cNvPr name="TextBox 52" id="52"/>
          <p:cNvSpPr txBox="true"/>
          <p:nvPr/>
        </p:nvSpPr>
        <p:spPr>
          <a:xfrm rot="0">
            <a:off x="14087199" y="2233754"/>
            <a:ext cx="804415" cy="324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53"/>
              </a:lnSpc>
            </a:pPr>
            <a:r>
              <a:rPr lang="en-US" sz="2336">
                <a:solidFill>
                  <a:srgbClr val="003049"/>
                </a:solidFill>
                <a:latin typeface="IBM Plex Sans Bold"/>
              </a:rPr>
              <a:t>26</a:t>
            </a:r>
          </a:p>
        </p:txBody>
      </p:sp>
      <p:sp>
        <p:nvSpPr>
          <p:cNvPr name="TextBox 53" id="53"/>
          <p:cNvSpPr txBox="true"/>
          <p:nvPr/>
        </p:nvSpPr>
        <p:spPr>
          <a:xfrm rot="0">
            <a:off x="14087199" y="1871899"/>
            <a:ext cx="804415" cy="256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79"/>
              </a:lnSpc>
            </a:pPr>
            <a:r>
              <a:rPr lang="en-US" sz="1980">
                <a:solidFill>
                  <a:srgbClr val="2D8EA4"/>
                </a:solidFill>
                <a:latin typeface="IBM Plex Sans"/>
              </a:rPr>
              <a:t>Mon</a:t>
            </a:r>
          </a:p>
        </p:txBody>
      </p:sp>
      <p:sp>
        <p:nvSpPr>
          <p:cNvPr name="TextBox 54" id="54"/>
          <p:cNvSpPr txBox="true"/>
          <p:nvPr/>
        </p:nvSpPr>
        <p:spPr>
          <a:xfrm rot="0">
            <a:off x="15316043" y="2233754"/>
            <a:ext cx="804415" cy="324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53"/>
              </a:lnSpc>
            </a:pPr>
            <a:r>
              <a:rPr lang="en-US" sz="2336">
                <a:solidFill>
                  <a:srgbClr val="003049"/>
                </a:solidFill>
                <a:latin typeface="IBM Plex Sans Bold"/>
              </a:rPr>
              <a:t>27</a:t>
            </a:r>
          </a:p>
        </p:txBody>
      </p:sp>
      <p:sp>
        <p:nvSpPr>
          <p:cNvPr name="TextBox 55" id="55"/>
          <p:cNvSpPr txBox="true"/>
          <p:nvPr/>
        </p:nvSpPr>
        <p:spPr>
          <a:xfrm rot="0">
            <a:off x="15316043" y="1871899"/>
            <a:ext cx="804415" cy="256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79"/>
              </a:lnSpc>
            </a:pPr>
            <a:r>
              <a:rPr lang="en-US" sz="1980">
                <a:solidFill>
                  <a:srgbClr val="2D8EA4"/>
                </a:solidFill>
                <a:latin typeface="IBM Plex Sans"/>
              </a:rPr>
              <a:t>Tue</a:t>
            </a:r>
          </a:p>
        </p:txBody>
      </p:sp>
      <p:sp>
        <p:nvSpPr>
          <p:cNvPr name="TextBox 56" id="56"/>
          <p:cNvSpPr txBox="true"/>
          <p:nvPr/>
        </p:nvSpPr>
        <p:spPr>
          <a:xfrm rot="0">
            <a:off x="4982447" y="433028"/>
            <a:ext cx="7818435" cy="10770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897"/>
              </a:lnSpc>
              <a:spcBef>
                <a:spcPct val="0"/>
              </a:spcBef>
            </a:pPr>
            <a:r>
              <a:rPr lang="en-US" sz="6355">
                <a:solidFill>
                  <a:srgbClr val="003049"/>
                </a:solidFill>
                <a:latin typeface="IBM Plex Sans Bold"/>
              </a:rPr>
              <a:t>ASSIGN TASKS</a:t>
            </a:r>
          </a:p>
        </p:txBody>
      </p:sp>
      <p:grpSp>
        <p:nvGrpSpPr>
          <p:cNvPr name="Group 57" id="57"/>
          <p:cNvGrpSpPr/>
          <p:nvPr/>
        </p:nvGrpSpPr>
        <p:grpSpPr>
          <a:xfrm rot="0">
            <a:off x="5675605" y="3143671"/>
            <a:ext cx="2055480" cy="532520"/>
            <a:chOff x="0" y="0"/>
            <a:chExt cx="1662940" cy="430824"/>
          </a:xfrm>
        </p:grpSpPr>
        <p:sp>
          <p:nvSpPr>
            <p:cNvPr name="Freeform 58" id="58"/>
            <p:cNvSpPr/>
            <p:nvPr/>
          </p:nvSpPr>
          <p:spPr>
            <a:xfrm flipH="false" flipV="false" rot="0">
              <a:off x="0" y="0"/>
              <a:ext cx="1662940" cy="430824"/>
            </a:xfrm>
            <a:custGeom>
              <a:avLst/>
              <a:gdLst/>
              <a:ahLst/>
              <a:cxnLst/>
              <a:rect r="r" b="b" t="t" l="l"/>
              <a:pathLst>
                <a:path h="430824" w="1662940">
                  <a:moveTo>
                    <a:pt x="1459740" y="0"/>
                  </a:moveTo>
                  <a:cubicBezTo>
                    <a:pt x="1571965" y="0"/>
                    <a:pt x="1662940" y="96443"/>
                    <a:pt x="1662940" y="215412"/>
                  </a:cubicBezTo>
                  <a:cubicBezTo>
                    <a:pt x="1662940" y="334381"/>
                    <a:pt x="1571965" y="430824"/>
                    <a:pt x="1459740" y="430824"/>
                  </a:cubicBezTo>
                  <a:lnTo>
                    <a:pt x="203200" y="430824"/>
                  </a:lnTo>
                  <a:cubicBezTo>
                    <a:pt x="90976" y="430824"/>
                    <a:pt x="0" y="334381"/>
                    <a:pt x="0" y="215412"/>
                  </a:cubicBezTo>
                  <a:cubicBezTo>
                    <a:pt x="0" y="96443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2D8EA4"/>
            </a:solidFill>
          </p:spPr>
        </p:sp>
        <p:sp>
          <p:nvSpPr>
            <p:cNvPr name="TextBox 59" id="59"/>
            <p:cNvSpPr txBox="true"/>
            <p:nvPr/>
          </p:nvSpPr>
          <p:spPr>
            <a:xfrm>
              <a:off x="0" y="9525"/>
              <a:ext cx="1662940" cy="421299"/>
            </a:xfrm>
            <a:prstGeom prst="rect">
              <a:avLst/>
            </a:prstGeom>
          </p:spPr>
          <p:txBody>
            <a:bodyPr anchor="ctr" rtlCol="false" tIns="77526" lIns="77526" bIns="77526" rIns="77526"/>
            <a:lstStyle/>
            <a:p>
              <a:pPr algn="r">
                <a:lnSpc>
                  <a:spcPts val="630"/>
                </a:lnSpc>
              </a:pPr>
            </a:p>
          </p:txBody>
        </p:sp>
      </p:grpSp>
      <p:grpSp>
        <p:nvGrpSpPr>
          <p:cNvPr name="Group 60" id="60"/>
          <p:cNvGrpSpPr/>
          <p:nvPr/>
        </p:nvGrpSpPr>
        <p:grpSpPr>
          <a:xfrm rot="0">
            <a:off x="5569020" y="3143671"/>
            <a:ext cx="1441376" cy="532520"/>
            <a:chOff x="0" y="0"/>
            <a:chExt cx="1170671" cy="432507"/>
          </a:xfrm>
        </p:grpSpPr>
        <p:sp>
          <p:nvSpPr>
            <p:cNvPr name="Freeform 61" id="61"/>
            <p:cNvSpPr/>
            <p:nvPr/>
          </p:nvSpPr>
          <p:spPr>
            <a:xfrm flipH="false" flipV="false" rot="0">
              <a:off x="0" y="0"/>
              <a:ext cx="1170671" cy="432507"/>
            </a:xfrm>
            <a:custGeom>
              <a:avLst/>
              <a:gdLst/>
              <a:ahLst/>
              <a:cxnLst/>
              <a:rect r="r" b="b" t="t" l="l"/>
              <a:pathLst>
                <a:path h="432507" w="1170671">
                  <a:moveTo>
                    <a:pt x="967471" y="0"/>
                  </a:moveTo>
                  <a:cubicBezTo>
                    <a:pt x="1079695" y="0"/>
                    <a:pt x="1170671" y="96820"/>
                    <a:pt x="1170671" y="216254"/>
                  </a:cubicBezTo>
                  <a:cubicBezTo>
                    <a:pt x="1170671" y="335687"/>
                    <a:pt x="1079695" y="432507"/>
                    <a:pt x="967471" y="432507"/>
                  </a:cubicBezTo>
                  <a:lnTo>
                    <a:pt x="203200" y="432507"/>
                  </a:lnTo>
                  <a:cubicBezTo>
                    <a:pt x="90976" y="432507"/>
                    <a:pt x="0" y="335687"/>
                    <a:pt x="0" y="216254"/>
                  </a:cubicBezTo>
                  <a:cubicBezTo>
                    <a:pt x="0" y="96820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29647C"/>
            </a:solidFill>
          </p:spPr>
        </p:sp>
        <p:sp>
          <p:nvSpPr>
            <p:cNvPr name="TextBox 62" id="62"/>
            <p:cNvSpPr txBox="true"/>
            <p:nvPr/>
          </p:nvSpPr>
          <p:spPr>
            <a:xfrm>
              <a:off x="0" y="19050"/>
              <a:ext cx="1170671" cy="413457"/>
            </a:xfrm>
            <a:prstGeom prst="rect">
              <a:avLst/>
            </a:prstGeom>
          </p:spPr>
          <p:txBody>
            <a:bodyPr anchor="ctr" rtlCol="false" tIns="77526" lIns="77526" bIns="77526" rIns="77526"/>
            <a:lstStyle/>
            <a:p>
              <a:pPr algn="r">
                <a:lnSpc>
                  <a:spcPts val="945"/>
                </a:lnSpc>
              </a:pPr>
              <a:r>
                <a:rPr lang="en-US" sz="900">
                  <a:solidFill>
                    <a:srgbClr val="FFFFFF"/>
                  </a:solidFill>
                  <a:latin typeface="IBM Plex Sans"/>
                </a:rPr>
                <a:t>60%</a:t>
              </a:r>
            </a:p>
          </p:txBody>
        </p:sp>
      </p:grpSp>
      <p:grpSp>
        <p:nvGrpSpPr>
          <p:cNvPr name="Group 63" id="63"/>
          <p:cNvGrpSpPr/>
          <p:nvPr/>
        </p:nvGrpSpPr>
        <p:grpSpPr>
          <a:xfrm rot="0">
            <a:off x="8016518" y="4401193"/>
            <a:ext cx="2936605" cy="532520"/>
            <a:chOff x="0" y="0"/>
            <a:chExt cx="2375795" cy="430824"/>
          </a:xfrm>
        </p:grpSpPr>
        <p:sp>
          <p:nvSpPr>
            <p:cNvPr name="Freeform 64" id="64"/>
            <p:cNvSpPr/>
            <p:nvPr/>
          </p:nvSpPr>
          <p:spPr>
            <a:xfrm flipH="false" flipV="false" rot="0">
              <a:off x="0" y="0"/>
              <a:ext cx="2375795" cy="430824"/>
            </a:xfrm>
            <a:custGeom>
              <a:avLst/>
              <a:gdLst/>
              <a:ahLst/>
              <a:cxnLst/>
              <a:rect r="r" b="b" t="t" l="l"/>
              <a:pathLst>
                <a:path h="430824" w="2375795">
                  <a:moveTo>
                    <a:pt x="2172595" y="0"/>
                  </a:moveTo>
                  <a:cubicBezTo>
                    <a:pt x="2284820" y="0"/>
                    <a:pt x="2375795" y="96443"/>
                    <a:pt x="2375795" y="215412"/>
                  </a:cubicBezTo>
                  <a:cubicBezTo>
                    <a:pt x="2375795" y="334381"/>
                    <a:pt x="2284820" y="430824"/>
                    <a:pt x="2172595" y="430824"/>
                  </a:cubicBezTo>
                  <a:lnTo>
                    <a:pt x="203200" y="430824"/>
                  </a:lnTo>
                  <a:cubicBezTo>
                    <a:pt x="90976" y="430824"/>
                    <a:pt x="0" y="334381"/>
                    <a:pt x="0" y="215412"/>
                  </a:cubicBezTo>
                  <a:cubicBezTo>
                    <a:pt x="0" y="96443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2D8EA4"/>
            </a:solidFill>
          </p:spPr>
        </p:sp>
        <p:sp>
          <p:nvSpPr>
            <p:cNvPr name="TextBox 65" id="65"/>
            <p:cNvSpPr txBox="true"/>
            <p:nvPr/>
          </p:nvSpPr>
          <p:spPr>
            <a:xfrm>
              <a:off x="0" y="9525"/>
              <a:ext cx="2375795" cy="421299"/>
            </a:xfrm>
            <a:prstGeom prst="rect">
              <a:avLst/>
            </a:prstGeom>
          </p:spPr>
          <p:txBody>
            <a:bodyPr anchor="ctr" rtlCol="false" tIns="77526" lIns="77526" bIns="77526" rIns="77526"/>
            <a:lstStyle/>
            <a:p>
              <a:pPr algn="r">
                <a:lnSpc>
                  <a:spcPts val="630"/>
                </a:lnSpc>
              </a:pPr>
            </a:p>
          </p:txBody>
        </p:sp>
      </p:grpSp>
      <p:grpSp>
        <p:nvGrpSpPr>
          <p:cNvPr name="Group 66" id="66"/>
          <p:cNvGrpSpPr/>
          <p:nvPr/>
        </p:nvGrpSpPr>
        <p:grpSpPr>
          <a:xfrm rot="0">
            <a:off x="8016518" y="4401193"/>
            <a:ext cx="2936605" cy="532520"/>
            <a:chOff x="0" y="0"/>
            <a:chExt cx="2385080" cy="432507"/>
          </a:xfrm>
        </p:grpSpPr>
        <p:sp>
          <p:nvSpPr>
            <p:cNvPr name="Freeform 67" id="67"/>
            <p:cNvSpPr/>
            <p:nvPr/>
          </p:nvSpPr>
          <p:spPr>
            <a:xfrm flipH="false" flipV="false" rot="0">
              <a:off x="0" y="0"/>
              <a:ext cx="2385080" cy="432507"/>
            </a:xfrm>
            <a:custGeom>
              <a:avLst/>
              <a:gdLst/>
              <a:ahLst/>
              <a:cxnLst/>
              <a:rect r="r" b="b" t="t" l="l"/>
              <a:pathLst>
                <a:path h="432507" w="2385080">
                  <a:moveTo>
                    <a:pt x="2181880" y="0"/>
                  </a:moveTo>
                  <a:cubicBezTo>
                    <a:pt x="2294104" y="0"/>
                    <a:pt x="2385080" y="96820"/>
                    <a:pt x="2385080" y="216254"/>
                  </a:cubicBezTo>
                  <a:cubicBezTo>
                    <a:pt x="2385080" y="335687"/>
                    <a:pt x="2294104" y="432507"/>
                    <a:pt x="2181880" y="432507"/>
                  </a:cubicBezTo>
                  <a:lnTo>
                    <a:pt x="203200" y="432507"/>
                  </a:lnTo>
                  <a:cubicBezTo>
                    <a:pt x="90976" y="432507"/>
                    <a:pt x="0" y="335687"/>
                    <a:pt x="0" y="216254"/>
                  </a:cubicBezTo>
                  <a:cubicBezTo>
                    <a:pt x="0" y="96820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29647C"/>
            </a:solidFill>
          </p:spPr>
        </p:sp>
        <p:sp>
          <p:nvSpPr>
            <p:cNvPr name="TextBox 68" id="68"/>
            <p:cNvSpPr txBox="true"/>
            <p:nvPr/>
          </p:nvSpPr>
          <p:spPr>
            <a:xfrm>
              <a:off x="0" y="19050"/>
              <a:ext cx="2385080" cy="413457"/>
            </a:xfrm>
            <a:prstGeom prst="rect">
              <a:avLst/>
            </a:prstGeom>
          </p:spPr>
          <p:txBody>
            <a:bodyPr anchor="ctr" rtlCol="false" tIns="77526" lIns="77526" bIns="77526" rIns="77526"/>
            <a:lstStyle/>
            <a:p>
              <a:pPr algn="r">
                <a:lnSpc>
                  <a:spcPts val="945"/>
                </a:lnSpc>
              </a:pPr>
              <a:r>
                <a:rPr lang="en-US" sz="900">
                  <a:solidFill>
                    <a:srgbClr val="FFFFFF"/>
                  </a:solidFill>
                  <a:latin typeface="IBM Plex Sans"/>
                </a:rPr>
                <a:t>100%</a:t>
              </a:r>
            </a:p>
          </p:txBody>
        </p:sp>
      </p:grpSp>
      <p:grpSp>
        <p:nvGrpSpPr>
          <p:cNvPr name="Group 69" id="69"/>
          <p:cNvGrpSpPr/>
          <p:nvPr/>
        </p:nvGrpSpPr>
        <p:grpSpPr>
          <a:xfrm rot="0">
            <a:off x="13874666" y="8261006"/>
            <a:ext cx="2172254" cy="532520"/>
            <a:chOff x="0" y="0"/>
            <a:chExt cx="1757414" cy="430824"/>
          </a:xfrm>
        </p:grpSpPr>
        <p:sp>
          <p:nvSpPr>
            <p:cNvPr name="Freeform 70" id="70"/>
            <p:cNvSpPr/>
            <p:nvPr/>
          </p:nvSpPr>
          <p:spPr>
            <a:xfrm flipH="false" flipV="false" rot="0">
              <a:off x="0" y="0"/>
              <a:ext cx="1757414" cy="430824"/>
            </a:xfrm>
            <a:custGeom>
              <a:avLst/>
              <a:gdLst/>
              <a:ahLst/>
              <a:cxnLst/>
              <a:rect r="r" b="b" t="t" l="l"/>
              <a:pathLst>
                <a:path h="430824" w="1757414">
                  <a:moveTo>
                    <a:pt x="1554214" y="0"/>
                  </a:moveTo>
                  <a:cubicBezTo>
                    <a:pt x="1666438" y="0"/>
                    <a:pt x="1757414" y="96443"/>
                    <a:pt x="1757414" y="215412"/>
                  </a:cubicBezTo>
                  <a:cubicBezTo>
                    <a:pt x="1757414" y="334381"/>
                    <a:pt x="1666438" y="430824"/>
                    <a:pt x="1554214" y="430824"/>
                  </a:cubicBezTo>
                  <a:lnTo>
                    <a:pt x="203200" y="430824"/>
                  </a:lnTo>
                  <a:cubicBezTo>
                    <a:pt x="90976" y="430824"/>
                    <a:pt x="0" y="334381"/>
                    <a:pt x="0" y="215412"/>
                  </a:cubicBezTo>
                  <a:cubicBezTo>
                    <a:pt x="0" y="96443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ED8C8"/>
            </a:solidFill>
          </p:spPr>
        </p:sp>
        <p:sp>
          <p:nvSpPr>
            <p:cNvPr name="TextBox 71" id="71"/>
            <p:cNvSpPr txBox="true"/>
            <p:nvPr/>
          </p:nvSpPr>
          <p:spPr>
            <a:xfrm>
              <a:off x="0" y="9525"/>
              <a:ext cx="1757414" cy="421299"/>
            </a:xfrm>
            <a:prstGeom prst="rect">
              <a:avLst/>
            </a:prstGeom>
          </p:spPr>
          <p:txBody>
            <a:bodyPr anchor="ctr" rtlCol="false" tIns="77526" lIns="77526" bIns="77526" rIns="77526"/>
            <a:lstStyle/>
            <a:p>
              <a:pPr algn="r">
                <a:lnSpc>
                  <a:spcPts val="630"/>
                </a:lnSpc>
              </a:pPr>
            </a:p>
          </p:txBody>
        </p:sp>
      </p:grpSp>
      <p:grpSp>
        <p:nvGrpSpPr>
          <p:cNvPr name="Group 72" id="72"/>
          <p:cNvGrpSpPr/>
          <p:nvPr/>
        </p:nvGrpSpPr>
        <p:grpSpPr>
          <a:xfrm rot="0">
            <a:off x="13874666" y="8261006"/>
            <a:ext cx="1741783" cy="532520"/>
            <a:chOff x="0" y="0"/>
            <a:chExt cx="1414658" cy="432507"/>
          </a:xfrm>
        </p:grpSpPr>
        <p:sp>
          <p:nvSpPr>
            <p:cNvPr name="Freeform 73" id="73"/>
            <p:cNvSpPr/>
            <p:nvPr/>
          </p:nvSpPr>
          <p:spPr>
            <a:xfrm flipH="false" flipV="false" rot="0">
              <a:off x="0" y="0"/>
              <a:ext cx="1414658" cy="432507"/>
            </a:xfrm>
            <a:custGeom>
              <a:avLst/>
              <a:gdLst/>
              <a:ahLst/>
              <a:cxnLst/>
              <a:rect r="r" b="b" t="t" l="l"/>
              <a:pathLst>
                <a:path h="432507" w="1414658">
                  <a:moveTo>
                    <a:pt x="1211458" y="0"/>
                  </a:moveTo>
                  <a:cubicBezTo>
                    <a:pt x="1323682" y="0"/>
                    <a:pt x="1414658" y="96820"/>
                    <a:pt x="1414658" y="216254"/>
                  </a:cubicBezTo>
                  <a:cubicBezTo>
                    <a:pt x="1414658" y="335687"/>
                    <a:pt x="1323682" y="432507"/>
                    <a:pt x="1211458" y="432507"/>
                  </a:cubicBezTo>
                  <a:lnTo>
                    <a:pt x="203200" y="432507"/>
                  </a:lnTo>
                  <a:cubicBezTo>
                    <a:pt x="90976" y="432507"/>
                    <a:pt x="0" y="335687"/>
                    <a:pt x="0" y="216254"/>
                  </a:cubicBezTo>
                  <a:cubicBezTo>
                    <a:pt x="0" y="96820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AB91"/>
            </a:solidFill>
          </p:spPr>
        </p:sp>
        <p:sp>
          <p:nvSpPr>
            <p:cNvPr name="TextBox 74" id="74"/>
            <p:cNvSpPr txBox="true"/>
            <p:nvPr/>
          </p:nvSpPr>
          <p:spPr>
            <a:xfrm>
              <a:off x="0" y="19050"/>
              <a:ext cx="1414658" cy="413457"/>
            </a:xfrm>
            <a:prstGeom prst="rect">
              <a:avLst/>
            </a:prstGeom>
          </p:spPr>
          <p:txBody>
            <a:bodyPr anchor="ctr" rtlCol="false" tIns="77526" lIns="77526" bIns="77526" rIns="77526"/>
            <a:lstStyle/>
            <a:p>
              <a:pPr algn="r">
                <a:lnSpc>
                  <a:spcPts val="945"/>
                </a:lnSpc>
              </a:pPr>
              <a:r>
                <a:rPr lang="en-US" sz="900">
                  <a:solidFill>
                    <a:srgbClr val="003049"/>
                  </a:solidFill>
                  <a:latin typeface="IBM Plex Sans"/>
                </a:rPr>
                <a:t>80%</a:t>
              </a:r>
            </a:p>
          </p:txBody>
        </p:sp>
      </p:grpSp>
      <p:grpSp>
        <p:nvGrpSpPr>
          <p:cNvPr name="Group 75" id="75"/>
          <p:cNvGrpSpPr/>
          <p:nvPr/>
        </p:nvGrpSpPr>
        <p:grpSpPr>
          <a:xfrm rot="0">
            <a:off x="11529388" y="6974402"/>
            <a:ext cx="502331" cy="532520"/>
            <a:chOff x="0" y="0"/>
            <a:chExt cx="406400" cy="430824"/>
          </a:xfrm>
        </p:grpSpPr>
        <p:sp>
          <p:nvSpPr>
            <p:cNvPr name="Freeform 76" id="76"/>
            <p:cNvSpPr/>
            <p:nvPr/>
          </p:nvSpPr>
          <p:spPr>
            <a:xfrm flipH="false" flipV="false" rot="0">
              <a:off x="0" y="0"/>
              <a:ext cx="406400" cy="430824"/>
            </a:xfrm>
            <a:custGeom>
              <a:avLst/>
              <a:gdLst/>
              <a:ahLst/>
              <a:cxnLst/>
              <a:rect r="r" b="b" t="t" l="l"/>
              <a:pathLst>
                <a:path h="430824" w="406400">
                  <a:moveTo>
                    <a:pt x="203200" y="0"/>
                  </a:moveTo>
                  <a:cubicBezTo>
                    <a:pt x="315424" y="0"/>
                    <a:pt x="406400" y="96443"/>
                    <a:pt x="406400" y="215412"/>
                  </a:cubicBezTo>
                  <a:cubicBezTo>
                    <a:pt x="406400" y="334381"/>
                    <a:pt x="315424" y="430824"/>
                    <a:pt x="203200" y="430824"/>
                  </a:cubicBezTo>
                  <a:lnTo>
                    <a:pt x="203200" y="430824"/>
                  </a:lnTo>
                  <a:cubicBezTo>
                    <a:pt x="90976" y="430824"/>
                    <a:pt x="0" y="334381"/>
                    <a:pt x="0" y="215412"/>
                  </a:cubicBezTo>
                  <a:cubicBezTo>
                    <a:pt x="0" y="96443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AB91"/>
            </a:solidFill>
          </p:spPr>
        </p:sp>
        <p:sp>
          <p:nvSpPr>
            <p:cNvPr name="TextBox 77" id="77"/>
            <p:cNvSpPr txBox="true"/>
            <p:nvPr/>
          </p:nvSpPr>
          <p:spPr>
            <a:xfrm>
              <a:off x="0" y="9525"/>
              <a:ext cx="406400" cy="421299"/>
            </a:xfrm>
            <a:prstGeom prst="rect">
              <a:avLst/>
            </a:prstGeom>
          </p:spPr>
          <p:txBody>
            <a:bodyPr anchor="ctr" rtlCol="false" tIns="77526" lIns="77526" bIns="77526" rIns="77526"/>
            <a:lstStyle/>
            <a:p>
              <a:pPr algn="r">
                <a:lnSpc>
                  <a:spcPts val="630"/>
                </a:lnSpc>
              </a:pPr>
            </a:p>
          </p:txBody>
        </p:sp>
      </p:grpSp>
      <p:grpSp>
        <p:nvGrpSpPr>
          <p:cNvPr name="Group 78" id="78"/>
          <p:cNvGrpSpPr/>
          <p:nvPr/>
        </p:nvGrpSpPr>
        <p:grpSpPr>
          <a:xfrm rot="0">
            <a:off x="11629512" y="6974402"/>
            <a:ext cx="3346572" cy="532520"/>
            <a:chOff x="0" y="0"/>
            <a:chExt cx="2718051" cy="432507"/>
          </a:xfrm>
        </p:grpSpPr>
        <p:sp>
          <p:nvSpPr>
            <p:cNvPr name="Freeform 79" id="79"/>
            <p:cNvSpPr/>
            <p:nvPr/>
          </p:nvSpPr>
          <p:spPr>
            <a:xfrm flipH="false" flipV="false" rot="0">
              <a:off x="0" y="0"/>
              <a:ext cx="2718051" cy="432507"/>
            </a:xfrm>
            <a:custGeom>
              <a:avLst/>
              <a:gdLst/>
              <a:ahLst/>
              <a:cxnLst/>
              <a:rect r="r" b="b" t="t" l="l"/>
              <a:pathLst>
                <a:path h="432507" w="2718051">
                  <a:moveTo>
                    <a:pt x="2514851" y="0"/>
                  </a:moveTo>
                  <a:cubicBezTo>
                    <a:pt x="2627075" y="0"/>
                    <a:pt x="2718051" y="96820"/>
                    <a:pt x="2718051" y="216254"/>
                  </a:cubicBezTo>
                  <a:cubicBezTo>
                    <a:pt x="2718051" y="335687"/>
                    <a:pt x="2627075" y="432507"/>
                    <a:pt x="2514851" y="432507"/>
                  </a:cubicBezTo>
                  <a:lnTo>
                    <a:pt x="203200" y="432507"/>
                  </a:lnTo>
                  <a:cubicBezTo>
                    <a:pt x="90976" y="432507"/>
                    <a:pt x="0" y="335687"/>
                    <a:pt x="0" y="216254"/>
                  </a:cubicBezTo>
                  <a:cubicBezTo>
                    <a:pt x="0" y="96820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AB91"/>
            </a:solidFill>
          </p:spPr>
        </p:sp>
        <p:sp>
          <p:nvSpPr>
            <p:cNvPr name="TextBox 80" id="80"/>
            <p:cNvSpPr txBox="true"/>
            <p:nvPr/>
          </p:nvSpPr>
          <p:spPr>
            <a:xfrm>
              <a:off x="0" y="19050"/>
              <a:ext cx="2718051" cy="413457"/>
            </a:xfrm>
            <a:prstGeom prst="rect">
              <a:avLst/>
            </a:prstGeom>
          </p:spPr>
          <p:txBody>
            <a:bodyPr anchor="ctr" rtlCol="false" tIns="77526" lIns="77526" bIns="77526" rIns="77526"/>
            <a:lstStyle/>
            <a:p>
              <a:pPr algn="r">
                <a:lnSpc>
                  <a:spcPts val="945"/>
                </a:lnSpc>
              </a:pPr>
              <a:r>
                <a:rPr lang="en-US" sz="900">
                  <a:solidFill>
                    <a:srgbClr val="003049"/>
                  </a:solidFill>
                  <a:latin typeface="IBM Plex Sans"/>
                </a:rPr>
                <a:t>100%</a:t>
              </a:r>
            </a:p>
          </p:txBody>
        </p:sp>
      </p:grpSp>
      <p:grpSp>
        <p:nvGrpSpPr>
          <p:cNvPr name="Group 81" id="81"/>
          <p:cNvGrpSpPr/>
          <p:nvPr/>
        </p:nvGrpSpPr>
        <p:grpSpPr>
          <a:xfrm rot="0">
            <a:off x="11913400" y="5687797"/>
            <a:ext cx="2576007" cy="532520"/>
            <a:chOff x="0" y="0"/>
            <a:chExt cx="2084061" cy="430824"/>
          </a:xfrm>
        </p:grpSpPr>
        <p:sp>
          <p:nvSpPr>
            <p:cNvPr name="Freeform 82" id="82"/>
            <p:cNvSpPr/>
            <p:nvPr/>
          </p:nvSpPr>
          <p:spPr>
            <a:xfrm flipH="false" flipV="false" rot="0">
              <a:off x="0" y="0"/>
              <a:ext cx="2084061" cy="430824"/>
            </a:xfrm>
            <a:custGeom>
              <a:avLst/>
              <a:gdLst/>
              <a:ahLst/>
              <a:cxnLst/>
              <a:rect r="r" b="b" t="t" l="l"/>
              <a:pathLst>
                <a:path h="430824" w="2084061">
                  <a:moveTo>
                    <a:pt x="1880861" y="0"/>
                  </a:moveTo>
                  <a:cubicBezTo>
                    <a:pt x="1993085" y="0"/>
                    <a:pt x="2084061" y="96443"/>
                    <a:pt x="2084061" y="215412"/>
                  </a:cubicBezTo>
                  <a:cubicBezTo>
                    <a:pt x="2084061" y="334381"/>
                    <a:pt x="1993085" y="430824"/>
                    <a:pt x="1880861" y="430824"/>
                  </a:cubicBezTo>
                  <a:lnTo>
                    <a:pt x="203200" y="430824"/>
                  </a:lnTo>
                  <a:cubicBezTo>
                    <a:pt x="90976" y="430824"/>
                    <a:pt x="0" y="334381"/>
                    <a:pt x="0" y="215412"/>
                  </a:cubicBezTo>
                  <a:cubicBezTo>
                    <a:pt x="0" y="96443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ED8C8"/>
            </a:solidFill>
          </p:spPr>
        </p:sp>
        <p:sp>
          <p:nvSpPr>
            <p:cNvPr name="TextBox 83" id="83"/>
            <p:cNvSpPr txBox="true"/>
            <p:nvPr/>
          </p:nvSpPr>
          <p:spPr>
            <a:xfrm>
              <a:off x="0" y="9525"/>
              <a:ext cx="2084061" cy="421299"/>
            </a:xfrm>
            <a:prstGeom prst="rect">
              <a:avLst/>
            </a:prstGeom>
          </p:spPr>
          <p:txBody>
            <a:bodyPr anchor="ctr" rtlCol="false" tIns="77526" lIns="77526" bIns="77526" rIns="77526"/>
            <a:lstStyle/>
            <a:p>
              <a:pPr algn="r">
                <a:lnSpc>
                  <a:spcPts val="630"/>
                </a:lnSpc>
              </a:pPr>
            </a:p>
          </p:txBody>
        </p:sp>
      </p:grpSp>
      <p:grpSp>
        <p:nvGrpSpPr>
          <p:cNvPr name="Group 84" id="84"/>
          <p:cNvGrpSpPr/>
          <p:nvPr/>
        </p:nvGrpSpPr>
        <p:grpSpPr>
          <a:xfrm rot="0">
            <a:off x="11529388" y="5687797"/>
            <a:ext cx="1861100" cy="532520"/>
            <a:chOff x="0" y="0"/>
            <a:chExt cx="1511566" cy="432507"/>
          </a:xfrm>
        </p:grpSpPr>
        <p:sp>
          <p:nvSpPr>
            <p:cNvPr name="Freeform 85" id="85"/>
            <p:cNvSpPr/>
            <p:nvPr/>
          </p:nvSpPr>
          <p:spPr>
            <a:xfrm flipH="false" flipV="false" rot="0">
              <a:off x="0" y="0"/>
              <a:ext cx="1511566" cy="432507"/>
            </a:xfrm>
            <a:custGeom>
              <a:avLst/>
              <a:gdLst/>
              <a:ahLst/>
              <a:cxnLst/>
              <a:rect r="r" b="b" t="t" l="l"/>
              <a:pathLst>
                <a:path h="432507" w="1511566">
                  <a:moveTo>
                    <a:pt x="1308366" y="0"/>
                  </a:moveTo>
                  <a:cubicBezTo>
                    <a:pt x="1420590" y="0"/>
                    <a:pt x="1511566" y="96820"/>
                    <a:pt x="1511566" y="216254"/>
                  </a:cubicBezTo>
                  <a:cubicBezTo>
                    <a:pt x="1511566" y="335687"/>
                    <a:pt x="1420590" y="432507"/>
                    <a:pt x="1308366" y="432507"/>
                  </a:cubicBezTo>
                  <a:lnTo>
                    <a:pt x="203200" y="432507"/>
                  </a:lnTo>
                  <a:cubicBezTo>
                    <a:pt x="90976" y="432507"/>
                    <a:pt x="0" y="335687"/>
                    <a:pt x="0" y="216254"/>
                  </a:cubicBezTo>
                  <a:cubicBezTo>
                    <a:pt x="0" y="96820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AB91"/>
            </a:solidFill>
          </p:spPr>
        </p:sp>
        <p:sp>
          <p:nvSpPr>
            <p:cNvPr name="TextBox 86" id="86"/>
            <p:cNvSpPr txBox="true"/>
            <p:nvPr/>
          </p:nvSpPr>
          <p:spPr>
            <a:xfrm>
              <a:off x="0" y="19050"/>
              <a:ext cx="1511566" cy="413457"/>
            </a:xfrm>
            <a:prstGeom prst="rect">
              <a:avLst/>
            </a:prstGeom>
          </p:spPr>
          <p:txBody>
            <a:bodyPr anchor="ctr" rtlCol="false" tIns="77526" lIns="77526" bIns="77526" rIns="77526"/>
            <a:lstStyle/>
            <a:p>
              <a:pPr algn="r">
                <a:lnSpc>
                  <a:spcPts val="945"/>
                </a:lnSpc>
              </a:pPr>
              <a:r>
                <a:rPr lang="en-US" sz="900">
                  <a:solidFill>
                    <a:srgbClr val="003049"/>
                  </a:solidFill>
                  <a:latin typeface="IBM Plex Sans"/>
                </a:rPr>
                <a:t>60%</a:t>
              </a:r>
            </a:p>
          </p:txBody>
        </p:sp>
      </p:grpSp>
      <p:sp>
        <p:nvSpPr>
          <p:cNvPr name="AutoShape 87" id="87"/>
          <p:cNvSpPr/>
          <p:nvPr/>
        </p:nvSpPr>
        <p:spPr>
          <a:xfrm flipV="true">
            <a:off x="1223532" y="4024151"/>
            <a:ext cx="15648166" cy="8559"/>
          </a:xfrm>
          <a:prstGeom prst="line">
            <a:avLst/>
          </a:prstGeom>
          <a:ln cap="flat" w="19050">
            <a:solidFill>
              <a:srgbClr val="D9D9D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8" id="88"/>
          <p:cNvSpPr/>
          <p:nvPr/>
        </p:nvSpPr>
        <p:spPr>
          <a:xfrm flipV="true">
            <a:off x="1223532" y="5319314"/>
            <a:ext cx="15648166" cy="8559"/>
          </a:xfrm>
          <a:prstGeom prst="line">
            <a:avLst/>
          </a:prstGeom>
          <a:ln cap="flat" w="19050">
            <a:solidFill>
              <a:srgbClr val="D9D9D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9" id="89"/>
          <p:cNvSpPr/>
          <p:nvPr/>
        </p:nvSpPr>
        <p:spPr>
          <a:xfrm flipV="true">
            <a:off x="1223532" y="6580242"/>
            <a:ext cx="15648166" cy="8559"/>
          </a:xfrm>
          <a:prstGeom prst="line">
            <a:avLst/>
          </a:prstGeom>
          <a:ln cap="flat" w="19050">
            <a:solidFill>
              <a:srgbClr val="D9D9D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0" id="90"/>
          <p:cNvSpPr/>
          <p:nvPr/>
        </p:nvSpPr>
        <p:spPr>
          <a:xfrm flipV="true">
            <a:off x="1216837" y="7866846"/>
            <a:ext cx="15648166" cy="8559"/>
          </a:xfrm>
          <a:prstGeom prst="line">
            <a:avLst/>
          </a:prstGeom>
          <a:ln cap="flat" w="19050">
            <a:solidFill>
              <a:srgbClr val="D9D9D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1" id="91"/>
          <p:cNvSpPr/>
          <p:nvPr/>
        </p:nvSpPr>
        <p:spPr>
          <a:xfrm flipV="true">
            <a:off x="1223532" y="9166289"/>
            <a:ext cx="15648166" cy="8559"/>
          </a:xfrm>
          <a:prstGeom prst="line">
            <a:avLst/>
          </a:prstGeom>
          <a:ln cap="flat" w="19050">
            <a:solidFill>
              <a:srgbClr val="D9D9D9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982447" y="433028"/>
            <a:ext cx="7818435" cy="10770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897"/>
              </a:lnSpc>
              <a:spcBef>
                <a:spcPct val="0"/>
              </a:spcBef>
            </a:pPr>
            <a:r>
              <a:rPr lang="en-US" sz="6355">
                <a:solidFill>
                  <a:srgbClr val="003049"/>
                </a:solidFill>
                <a:latin typeface="IBM Plex Sans Bold"/>
              </a:rPr>
              <a:t>ASSIGN TASKS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4209869" y="3616675"/>
            <a:ext cx="3816956" cy="688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 spc="243">
                <a:solidFill>
                  <a:srgbClr val="000000"/>
                </a:solidFill>
                <a:latin typeface="Barlow Medium"/>
              </a:rPr>
              <a:t>IMPLEMENT DS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5154592" y="4721130"/>
            <a:ext cx="1571388" cy="688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 spc="243">
                <a:solidFill>
                  <a:srgbClr val="000000"/>
                </a:solidFill>
                <a:latin typeface="Barlow Medium"/>
              </a:rPr>
              <a:t>UI/UX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442894" y="5956087"/>
            <a:ext cx="2919320" cy="688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 spc="243">
                <a:solidFill>
                  <a:srgbClr val="000000"/>
                </a:solidFill>
                <a:latin typeface="Barlow Medium"/>
              </a:rPr>
              <a:t>TEST CODE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154592" y="2176299"/>
            <a:ext cx="1495925" cy="688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 spc="243">
                <a:solidFill>
                  <a:srgbClr val="000000"/>
                </a:solidFill>
                <a:latin typeface="Barlow Medium"/>
              </a:rPr>
              <a:t>TASK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000569" y="2176299"/>
            <a:ext cx="2342268" cy="688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 spc="243">
                <a:solidFill>
                  <a:srgbClr val="000000"/>
                </a:solidFill>
                <a:latin typeface="Barlow Medium"/>
              </a:rPr>
              <a:t>MEMBER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692950" y="7181310"/>
            <a:ext cx="2494671" cy="688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 spc="243">
                <a:solidFill>
                  <a:srgbClr val="000000"/>
                </a:solidFill>
                <a:latin typeface="Barlow Medium"/>
              </a:rPr>
              <a:t>MANAGER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63225" y="3616675"/>
            <a:ext cx="3816956" cy="688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 spc="243">
                <a:solidFill>
                  <a:srgbClr val="000000"/>
                </a:solidFill>
                <a:latin typeface="Barlow Medium"/>
              </a:rPr>
              <a:t>VIET, HIEU, DO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415625" y="4721130"/>
            <a:ext cx="3816956" cy="688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 spc="243">
                <a:solidFill>
                  <a:srgbClr val="000000"/>
                </a:solidFill>
                <a:latin typeface="Barlow Medium"/>
              </a:rPr>
              <a:t>CHINH , THANG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289095" y="5956087"/>
            <a:ext cx="1765216" cy="688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 spc="243">
                <a:solidFill>
                  <a:srgbClr val="000000"/>
                </a:solidFill>
                <a:latin typeface="Barlow Medium"/>
              </a:rPr>
              <a:t>THANG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347539" y="7191043"/>
            <a:ext cx="1648329" cy="688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 spc="243">
                <a:solidFill>
                  <a:srgbClr val="000000"/>
                </a:solidFill>
                <a:latin typeface="Barlow Medium"/>
              </a:rPr>
              <a:t>CHINH</a:t>
            </a:r>
          </a:p>
        </p:txBody>
      </p:sp>
      <p:sp>
        <p:nvSpPr>
          <p:cNvPr name="AutoShape 13" id="13"/>
          <p:cNvSpPr/>
          <p:nvPr/>
        </p:nvSpPr>
        <p:spPr>
          <a:xfrm flipV="true">
            <a:off x="2471621" y="3223426"/>
            <a:ext cx="12953808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4" id="14"/>
          <p:cNvSpPr/>
          <p:nvPr/>
        </p:nvSpPr>
        <p:spPr>
          <a:xfrm flipV="true">
            <a:off x="9144000" y="2262024"/>
            <a:ext cx="0" cy="6747887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626468" y="895350"/>
            <a:ext cx="15035064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  <a:spcBef>
                <a:spcPct val="0"/>
              </a:spcBef>
            </a:pPr>
            <a:r>
              <a:rPr lang="en-US" sz="6000" spc="365">
                <a:solidFill>
                  <a:srgbClr val="000000"/>
                </a:solidFill>
                <a:latin typeface="Barlow Medium"/>
              </a:rPr>
              <a:t>WHAT DATA STRUCTURE DO WE APPLY?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3727386" y="4850801"/>
            <a:ext cx="10833228" cy="2905275"/>
          </a:xfrm>
          <a:custGeom>
            <a:avLst/>
            <a:gdLst/>
            <a:ahLst/>
            <a:cxnLst/>
            <a:rect r="r" b="b" t="t" l="l"/>
            <a:pathLst>
              <a:path h="2905275" w="10833228">
                <a:moveTo>
                  <a:pt x="0" y="0"/>
                </a:moveTo>
                <a:lnTo>
                  <a:pt x="10833228" y="0"/>
                </a:lnTo>
                <a:lnTo>
                  <a:pt x="10833228" y="2905275"/>
                </a:lnTo>
                <a:lnTo>
                  <a:pt x="0" y="290527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138589" y="3009301"/>
            <a:ext cx="8010823" cy="688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spc="243">
                <a:solidFill>
                  <a:srgbClr val="000000"/>
                </a:solidFill>
                <a:latin typeface="Barlow Medium"/>
              </a:rPr>
              <a:t>CIRCULAR DOUBLY LINKED LIST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59">
            <a:off x="1024126" y="2991473"/>
            <a:ext cx="6228272" cy="6228272"/>
          </a:xfrm>
          <a:custGeom>
            <a:avLst/>
            <a:gdLst/>
            <a:ahLst/>
            <a:cxnLst/>
            <a:rect r="r" b="b" t="t" l="l"/>
            <a:pathLst>
              <a:path h="6228272" w="6228272">
                <a:moveTo>
                  <a:pt x="0" y="0"/>
                </a:moveTo>
                <a:lnTo>
                  <a:pt x="6228272" y="0"/>
                </a:lnTo>
                <a:lnTo>
                  <a:pt x="6228272" y="6228271"/>
                </a:lnTo>
                <a:lnTo>
                  <a:pt x="0" y="62282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flipV="true">
            <a:off x="1028744" y="6105753"/>
            <a:ext cx="6223654" cy="9388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oval" len="lg" w="lg"/>
            <a:tailEnd type="oval" len="lg" w="lg"/>
          </a:ln>
        </p:spPr>
      </p:sp>
      <p:sp>
        <p:nvSpPr>
          <p:cNvPr name="AutoShape 4" id="4"/>
          <p:cNvSpPr/>
          <p:nvPr/>
        </p:nvSpPr>
        <p:spPr>
          <a:xfrm flipH="true">
            <a:off x="4138117" y="6086559"/>
            <a:ext cx="0" cy="3133185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oval" len="lg" w="lg"/>
            <a:tailEnd type="oval" len="lg" w="lg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2881392" y="3629655"/>
            <a:ext cx="2328244" cy="2328244"/>
          </a:xfrm>
          <a:custGeom>
            <a:avLst/>
            <a:gdLst/>
            <a:ahLst/>
            <a:cxnLst/>
            <a:rect r="r" b="b" t="t" l="l"/>
            <a:pathLst>
              <a:path h="2328244" w="2328244">
                <a:moveTo>
                  <a:pt x="0" y="0"/>
                </a:moveTo>
                <a:lnTo>
                  <a:pt x="2328244" y="0"/>
                </a:lnTo>
                <a:lnTo>
                  <a:pt x="2328244" y="2328244"/>
                </a:lnTo>
                <a:lnTo>
                  <a:pt x="0" y="232824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463440" y="222490"/>
            <a:ext cx="13361121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  <a:spcBef>
                <a:spcPct val="0"/>
              </a:spcBef>
            </a:pPr>
            <a:r>
              <a:rPr lang="en-US" sz="6000" spc="365">
                <a:solidFill>
                  <a:srgbClr val="000000"/>
                </a:solidFill>
                <a:latin typeface="Barlow Medium"/>
              </a:rPr>
              <a:t>CIRCULAR DOUBLY LINKED LIST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076036" y="1801392"/>
            <a:ext cx="2133600" cy="11615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79"/>
              </a:lnSpc>
            </a:pPr>
            <a:r>
              <a:rPr lang="en-US" sz="6771">
                <a:solidFill>
                  <a:srgbClr val="000000"/>
                </a:solidFill>
                <a:latin typeface="Barlow Bold"/>
              </a:rPr>
              <a:t>NODE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44" y="6667591"/>
            <a:ext cx="3289781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  <a:spcBef>
                <a:spcPct val="0"/>
              </a:spcBef>
            </a:pPr>
            <a:r>
              <a:rPr lang="en-US" sz="6000" spc="365">
                <a:solidFill>
                  <a:srgbClr val="000000"/>
                </a:solidFill>
                <a:latin typeface="Barlow Medium"/>
              </a:rPr>
              <a:t>PREV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962617" y="6667591"/>
            <a:ext cx="3289781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  <a:spcBef>
                <a:spcPct val="0"/>
              </a:spcBef>
            </a:pPr>
            <a:r>
              <a:rPr lang="en-US" sz="6000" spc="365">
                <a:solidFill>
                  <a:srgbClr val="000000"/>
                </a:solidFill>
                <a:latin typeface="Barlow Medium"/>
              </a:rPr>
              <a:t>NEXT</a:t>
            </a:r>
          </a:p>
        </p:txBody>
      </p:sp>
      <p:sp>
        <p:nvSpPr>
          <p:cNvPr name="AutoShape 10" id="10"/>
          <p:cNvSpPr/>
          <p:nvPr/>
        </p:nvSpPr>
        <p:spPr>
          <a:xfrm flipH="true">
            <a:off x="9144000" y="2448824"/>
            <a:ext cx="0" cy="7838176"/>
          </a:xfrm>
          <a:prstGeom prst="line">
            <a:avLst/>
          </a:prstGeom>
          <a:ln cap="flat" w="38100">
            <a:solidFill>
              <a:srgbClr val="000000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TextBox 11" id="11"/>
          <p:cNvSpPr txBox="true"/>
          <p:nvPr/>
        </p:nvSpPr>
        <p:spPr>
          <a:xfrm rot="0">
            <a:off x="9925794" y="3859224"/>
            <a:ext cx="7440513" cy="688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spc="243">
                <a:solidFill>
                  <a:srgbClr val="000000"/>
                </a:solidFill>
                <a:latin typeface="Barlow Medium"/>
              </a:rPr>
              <a:t>I</a:t>
            </a:r>
            <a:r>
              <a:rPr lang="en-US" sz="3999" spc="243">
                <a:solidFill>
                  <a:srgbClr val="000000"/>
                </a:solidFill>
                <a:latin typeface="Barlow Medium"/>
              </a:rPr>
              <a:t>NSERT(DELETE)  BEGIN(END)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299156" y="5057775"/>
            <a:ext cx="2693789" cy="688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spc="243">
                <a:solidFill>
                  <a:srgbClr val="000000"/>
                </a:solidFill>
                <a:latin typeface="Barlow Medium"/>
              </a:rPr>
              <a:t>TRAVERSE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599566" y="6251575"/>
            <a:ext cx="2092970" cy="688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spc="243">
                <a:solidFill>
                  <a:srgbClr val="000000"/>
                </a:solidFill>
                <a:latin typeface="Barlow Medium"/>
              </a:rPr>
              <a:t>CHANGE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-5402293">
            <a:off x="183180" y="4499710"/>
            <a:ext cx="4103062" cy="0"/>
          </a:xfrm>
          <a:prstGeom prst="line">
            <a:avLst/>
          </a:prstGeom>
          <a:ln cap="flat" w="190500">
            <a:solidFill>
              <a:srgbClr val="37373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6069288" y="8070256"/>
            <a:ext cx="1612896" cy="1712438"/>
          </a:xfrm>
          <a:custGeom>
            <a:avLst/>
            <a:gdLst/>
            <a:ahLst/>
            <a:cxnLst/>
            <a:rect r="r" b="b" t="t" l="l"/>
            <a:pathLst>
              <a:path h="1712438" w="1612896">
                <a:moveTo>
                  <a:pt x="0" y="0"/>
                </a:moveTo>
                <a:lnTo>
                  <a:pt x="1612896" y="0"/>
                </a:lnTo>
                <a:lnTo>
                  <a:pt x="1612896" y="1712437"/>
                </a:lnTo>
                <a:lnTo>
                  <a:pt x="0" y="17124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-22650" b="-34522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159">
            <a:off x="7862090" y="6249975"/>
            <a:ext cx="2676437" cy="2676437"/>
          </a:xfrm>
          <a:custGeom>
            <a:avLst/>
            <a:gdLst/>
            <a:ahLst/>
            <a:cxnLst/>
            <a:rect r="r" b="b" t="t" l="l"/>
            <a:pathLst>
              <a:path h="2676437" w="2676437">
                <a:moveTo>
                  <a:pt x="0" y="0"/>
                </a:moveTo>
                <a:lnTo>
                  <a:pt x="2676437" y="0"/>
                </a:lnTo>
                <a:lnTo>
                  <a:pt x="2676437" y="2676437"/>
                </a:lnTo>
                <a:lnTo>
                  <a:pt x="0" y="267643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5" id="5"/>
          <p:cNvSpPr/>
          <p:nvPr/>
        </p:nvSpPr>
        <p:spPr>
          <a:xfrm flipV="true">
            <a:off x="7864074" y="7588256"/>
            <a:ext cx="2674453" cy="4034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oval" len="lg" w="lg"/>
            <a:tailEnd type="oval" len="lg" w="lg"/>
          </a:ln>
        </p:spPr>
      </p:sp>
      <p:sp>
        <p:nvSpPr>
          <p:cNvPr name="AutoShape 6" id="6"/>
          <p:cNvSpPr/>
          <p:nvPr/>
        </p:nvSpPr>
        <p:spPr>
          <a:xfrm>
            <a:off x="9200246" y="7580008"/>
            <a:ext cx="0" cy="1346404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oval" len="lg" w="lg"/>
            <a:tailEnd type="oval" len="lg" w="lg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8660202" y="6524218"/>
            <a:ext cx="1000502" cy="1000502"/>
          </a:xfrm>
          <a:custGeom>
            <a:avLst/>
            <a:gdLst/>
            <a:ahLst/>
            <a:cxnLst/>
            <a:rect r="r" b="b" t="t" l="l"/>
            <a:pathLst>
              <a:path h="1000502" w="1000502">
                <a:moveTo>
                  <a:pt x="0" y="0"/>
                </a:moveTo>
                <a:lnTo>
                  <a:pt x="1000502" y="0"/>
                </a:lnTo>
                <a:lnTo>
                  <a:pt x="1000502" y="1000502"/>
                </a:lnTo>
                <a:lnTo>
                  <a:pt x="0" y="100050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159">
            <a:off x="10559283" y="2498923"/>
            <a:ext cx="2676437" cy="2676437"/>
          </a:xfrm>
          <a:custGeom>
            <a:avLst/>
            <a:gdLst/>
            <a:ahLst/>
            <a:cxnLst/>
            <a:rect r="r" b="b" t="t" l="l"/>
            <a:pathLst>
              <a:path h="2676437" w="2676437">
                <a:moveTo>
                  <a:pt x="0" y="0"/>
                </a:moveTo>
                <a:lnTo>
                  <a:pt x="2676436" y="0"/>
                </a:lnTo>
                <a:lnTo>
                  <a:pt x="2676436" y="2676437"/>
                </a:lnTo>
                <a:lnTo>
                  <a:pt x="0" y="267643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9" id="9"/>
          <p:cNvSpPr/>
          <p:nvPr/>
        </p:nvSpPr>
        <p:spPr>
          <a:xfrm flipV="true">
            <a:off x="10561267" y="3837203"/>
            <a:ext cx="2674453" cy="4034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oval" len="lg" w="lg"/>
            <a:tailEnd type="oval" len="lg" w="lg"/>
          </a:ln>
        </p:spPr>
      </p:sp>
      <p:sp>
        <p:nvSpPr>
          <p:cNvPr name="AutoShape 10" id="10"/>
          <p:cNvSpPr/>
          <p:nvPr/>
        </p:nvSpPr>
        <p:spPr>
          <a:xfrm>
            <a:off x="11897439" y="3828955"/>
            <a:ext cx="0" cy="1346404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oval" len="lg" w="lg"/>
            <a:tailEnd type="oval" len="lg" w="lg"/>
          </a:ln>
        </p:spPr>
      </p:sp>
      <p:sp>
        <p:nvSpPr>
          <p:cNvPr name="Freeform 11" id="11"/>
          <p:cNvSpPr/>
          <p:nvPr/>
        </p:nvSpPr>
        <p:spPr>
          <a:xfrm flipH="false" flipV="false" rot="159">
            <a:off x="5107057" y="2498923"/>
            <a:ext cx="2676437" cy="2676437"/>
          </a:xfrm>
          <a:custGeom>
            <a:avLst/>
            <a:gdLst/>
            <a:ahLst/>
            <a:cxnLst/>
            <a:rect r="r" b="b" t="t" l="l"/>
            <a:pathLst>
              <a:path h="2676437" w="2676437">
                <a:moveTo>
                  <a:pt x="0" y="0"/>
                </a:moveTo>
                <a:lnTo>
                  <a:pt x="2676436" y="0"/>
                </a:lnTo>
                <a:lnTo>
                  <a:pt x="2676436" y="2676437"/>
                </a:lnTo>
                <a:lnTo>
                  <a:pt x="0" y="267643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2" id="12"/>
          <p:cNvSpPr/>
          <p:nvPr/>
        </p:nvSpPr>
        <p:spPr>
          <a:xfrm flipV="true">
            <a:off x="5109041" y="3837203"/>
            <a:ext cx="2674453" cy="4034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oval" len="lg" w="lg"/>
            <a:tailEnd type="oval" len="lg" w="lg"/>
          </a:ln>
        </p:spPr>
      </p:sp>
      <p:sp>
        <p:nvSpPr>
          <p:cNvPr name="AutoShape 13" id="13"/>
          <p:cNvSpPr/>
          <p:nvPr/>
        </p:nvSpPr>
        <p:spPr>
          <a:xfrm>
            <a:off x="6445213" y="3828955"/>
            <a:ext cx="0" cy="1346404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oval" len="lg" w="lg"/>
            <a:tailEnd type="oval" len="lg" w="lg"/>
          </a:ln>
        </p:spPr>
      </p:sp>
      <p:sp>
        <p:nvSpPr>
          <p:cNvPr name="Freeform 14" id="14"/>
          <p:cNvSpPr/>
          <p:nvPr/>
        </p:nvSpPr>
        <p:spPr>
          <a:xfrm flipH="false" flipV="false" rot="0">
            <a:off x="11441037" y="2773165"/>
            <a:ext cx="1000502" cy="1000502"/>
          </a:xfrm>
          <a:custGeom>
            <a:avLst/>
            <a:gdLst/>
            <a:ahLst/>
            <a:cxnLst/>
            <a:rect r="r" b="b" t="t" l="l"/>
            <a:pathLst>
              <a:path h="1000502" w="1000502">
                <a:moveTo>
                  <a:pt x="0" y="0"/>
                </a:moveTo>
                <a:lnTo>
                  <a:pt x="1000502" y="0"/>
                </a:lnTo>
                <a:lnTo>
                  <a:pt x="1000502" y="1000502"/>
                </a:lnTo>
                <a:lnTo>
                  <a:pt x="0" y="100050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5945024" y="2773165"/>
            <a:ext cx="1000502" cy="1000502"/>
          </a:xfrm>
          <a:custGeom>
            <a:avLst/>
            <a:gdLst/>
            <a:ahLst/>
            <a:cxnLst/>
            <a:rect r="r" b="b" t="t" l="l"/>
            <a:pathLst>
              <a:path h="1000502" w="1000502">
                <a:moveTo>
                  <a:pt x="0" y="0"/>
                </a:moveTo>
                <a:lnTo>
                  <a:pt x="1000502" y="0"/>
                </a:lnTo>
                <a:lnTo>
                  <a:pt x="1000502" y="1000502"/>
                </a:lnTo>
                <a:lnTo>
                  <a:pt x="0" y="100050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5400000">
            <a:off x="-2817456" y="5870202"/>
            <a:ext cx="8206122" cy="1552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2599"/>
              </a:lnSpc>
            </a:pPr>
            <a:r>
              <a:rPr lang="en-US" sz="9000" spc="836">
                <a:solidFill>
                  <a:srgbClr val="373736"/>
                </a:solidFill>
                <a:latin typeface="Barlow Semi-Bold"/>
              </a:rPr>
              <a:t>CDLL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8743845" y="5738723"/>
            <a:ext cx="916859" cy="498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73"/>
              </a:lnSpc>
            </a:pPr>
            <a:r>
              <a:rPr lang="en-US" sz="2909">
                <a:solidFill>
                  <a:srgbClr val="000000"/>
                </a:solidFill>
                <a:latin typeface="Barlow Bold"/>
              </a:rPr>
              <a:t>NODE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864074" y="7829845"/>
            <a:ext cx="1413697" cy="4500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9"/>
              </a:lnSpc>
              <a:spcBef>
                <a:spcPct val="0"/>
              </a:spcBef>
            </a:pPr>
            <a:r>
              <a:rPr lang="en-US" sz="2578" spc="157">
                <a:solidFill>
                  <a:srgbClr val="000000"/>
                </a:solidFill>
                <a:latin typeface="Barlow Medium"/>
              </a:rPr>
              <a:t>PREV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124830" y="7829845"/>
            <a:ext cx="1413697" cy="4500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9"/>
              </a:lnSpc>
              <a:spcBef>
                <a:spcPct val="0"/>
              </a:spcBef>
            </a:pPr>
            <a:r>
              <a:rPr lang="en-US" sz="2578" spc="157">
                <a:solidFill>
                  <a:srgbClr val="000000"/>
                </a:solidFill>
                <a:latin typeface="Barlow Medium"/>
              </a:rPr>
              <a:t>NEXT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1441037" y="1987670"/>
            <a:ext cx="916859" cy="498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73"/>
              </a:lnSpc>
            </a:pPr>
            <a:r>
              <a:rPr lang="en-US" sz="2909">
                <a:solidFill>
                  <a:srgbClr val="000000"/>
                </a:solidFill>
                <a:latin typeface="Barlow Bold"/>
              </a:rPr>
              <a:t>NODE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561267" y="4078792"/>
            <a:ext cx="1413697" cy="4500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9"/>
              </a:lnSpc>
              <a:spcBef>
                <a:spcPct val="0"/>
              </a:spcBef>
            </a:pPr>
            <a:r>
              <a:rPr lang="en-US" sz="2578" spc="157">
                <a:solidFill>
                  <a:srgbClr val="000000"/>
                </a:solidFill>
                <a:latin typeface="Barlow Medium"/>
              </a:rPr>
              <a:t>PREV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1822022" y="4078792"/>
            <a:ext cx="1413697" cy="4500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9"/>
              </a:lnSpc>
              <a:spcBef>
                <a:spcPct val="0"/>
              </a:spcBef>
            </a:pPr>
            <a:r>
              <a:rPr lang="en-US" sz="2578" spc="157">
                <a:solidFill>
                  <a:srgbClr val="000000"/>
                </a:solidFill>
                <a:latin typeface="Barlow Medium"/>
              </a:rPr>
              <a:t>NEXT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5988811" y="1987670"/>
            <a:ext cx="916859" cy="498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73"/>
              </a:lnSpc>
            </a:pPr>
            <a:r>
              <a:rPr lang="en-US" sz="2909">
                <a:solidFill>
                  <a:srgbClr val="000000"/>
                </a:solidFill>
                <a:latin typeface="Barlow Bold"/>
              </a:rPr>
              <a:t>NODE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5109041" y="4078792"/>
            <a:ext cx="1413697" cy="4500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9"/>
              </a:lnSpc>
              <a:spcBef>
                <a:spcPct val="0"/>
              </a:spcBef>
            </a:pPr>
            <a:r>
              <a:rPr lang="en-US" sz="2578" spc="157">
                <a:solidFill>
                  <a:srgbClr val="000000"/>
                </a:solidFill>
                <a:latin typeface="Barlow Medium"/>
              </a:rPr>
              <a:t>PREV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6369796" y="4078792"/>
            <a:ext cx="1413697" cy="4500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9"/>
              </a:lnSpc>
              <a:spcBef>
                <a:spcPct val="0"/>
              </a:spcBef>
            </a:pPr>
            <a:r>
              <a:rPr lang="en-US" sz="2578" spc="157">
                <a:solidFill>
                  <a:srgbClr val="000000"/>
                </a:solidFill>
                <a:latin typeface="Barlow Medium"/>
              </a:rPr>
              <a:t>NEXT</a:t>
            </a:r>
          </a:p>
        </p:txBody>
      </p:sp>
      <p:sp>
        <p:nvSpPr>
          <p:cNvPr name="AutoShape 26" id="26"/>
          <p:cNvSpPr/>
          <p:nvPr/>
        </p:nvSpPr>
        <p:spPr>
          <a:xfrm flipV="true">
            <a:off x="9977457" y="5105753"/>
            <a:ext cx="1253885" cy="1514145"/>
          </a:xfrm>
          <a:prstGeom prst="line">
            <a:avLst/>
          </a:prstGeom>
          <a:ln cap="flat" w="38100">
            <a:solidFill>
              <a:srgbClr val="FF3131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7" id="27"/>
          <p:cNvSpPr/>
          <p:nvPr/>
        </p:nvSpPr>
        <p:spPr>
          <a:xfrm flipH="true">
            <a:off x="9874810" y="5013837"/>
            <a:ext cx="1263093" cy="1538901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8" id="28"/>
          <p:cNvSpPr/>
          <p:nvPr/>
        </p:nvSpPr>
        <p:spPr>
          <a:xfrm flipH="true">
            <a:off x="7721320" y="3684527"/>
            <a:ext cx="2878264" cy="0"/>
          </a:xfrm>
          <a:prstGeom prst="line">
            <a:avLst/>
          </a:prstGeom>
          <a:ln cap="flat" w="38100">
            <a:solidFill>
              <a:srgbClr val="FF3131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9" id="29"/>
          <p:cNvSpPr/>
          <p:nvPr/>
        </p:nvSpPr>
        <p:spPr>
          <a:xfrm>
            <a:off x="7990386" y="3773667"/>
            <a:ext cx="2568897" cy="63412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30" id="30"/>
          <p:cNvSpPr/>
          <p:nvPr/>
        </p:nvSpPr>
        <p:spPr>
          <a:xfrm>
            <a:off x="7076645" y="5010073"/>
            <a:ext cx="1231461" cy="1636417"/>
          </a:xfrm>
          <a:prstGeom prst="line">
            <a:avLst/>
          </a:prstGeom>
          <a:ln cap="flat" w="38100">
            <a:solidFill>
              <a:srgbClr val="FF3131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31" id="31"/>
          <p:cNvSpPr/>
          <p:nvPr/>
        </p:nvSpPr>
        <p:spPr>
          <a:xfrm flipH="true" flipV="true">
            <a:off x="6945526" y="5010073"/>
            <a:ext cx="1255373" cy="1717145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32" id="32"/>
          <p:cNvSpPr/>
          <p:nvPr/>
        </p:nvSpPr>
        <p:spPr>
          <a:xfrm>
            <a:off x="993341" y="9258300"/>
            <a:ext cx="887357" cy="0"/>
          </a:xfrm>
          <a:prstGeom prst="line">
            <a:avLst/>
          </a:prstGeom>
          <a:ln cap="flat" w="38100">
            <a:solidFill>
              <a:srgbClr val="FF3131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33" id="33"/>
          <p:cNvSpPr/>
          <p:nvPr/>
        </p:nvSpPr>
        <p:spPr>
          <a:xfrm>
            <a:off x="995485" y="8289395"/>
            <a:ext cx="885272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34" id="34"/>
          <p:cNvSpPr txBox="true"/>
          <p:nvPr/>
        </p:nvSpPr>
        <p:spPr>
          <a:xfrm rot="0">
            <a:off x="1879798" y="8013106"/>
            <a:ext cx="3227196" cy="448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9"/>
              </a:lnSpc>
              <a:spcBef>
                <a:spcPct val="0"/>
              </a:spcBef>
            </a:pPr>
            <a:r>
              <a:rPr lang="en-US" sz="2578" spc="157">
                <a:solidFill>
                  <a:srgbClr val="004AAD"/>
                </a:solidFill>
                <a:latin typeface="Barlow Medium"/>
              </a:rPr>
              <a:t>PREVIOUS SONG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652579" y="9004680"/>
            <a:ext cx="3227196" cy="448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9"/>
              </a:lnSpc>
              <a:spcBef>
                <a:spcPct val="0"/>
              </a:spcBef>
            </a:pPr>
            <a:r>
              <a:rPr lang="en-US" sz="2578" spc="157">
                <a:solidFill>
                  <a:srgbClr val="FF3131"/>
                </a:solidFill>
                <a:latin typeface="Barlow Medium"/>
              </a:rPr>
              <a:t>NEXT SONG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933296" y="4072820"/>
            <a:ext cx="12421409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spc="561">
                <a:solidFill>
                  <a:srgbClr val="000000"/>
                </a:solidFill>
                <a:latin typeface="Barlow Bold"/>
              </a:rPr>
              <a:t>APPLY THE DS, UI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DAF-Ld4a4pM</dc:identifier>
  <dcterms:modified xsi:type="dcterms:W3CDTF">2011-08-01T06:04:30Z</dcterms:modified>
  <cp:revision>1</cp:revision>
  <dc:title>MP</dc:title>
</cp:coreProperties>
</file>